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7" r:id="rId5"/>
    <p:sldMasterId id="2147483717" r:id="rId6"/>
    <p:sldMasterId id="2147483724" r:id="rId7"/>
    <p:sldMasterId id="2147483925" r:id="rId8"/>
    <p:sldMasterId id="2147483949" r:id="rId9"/>
    <p:sldMasterId id="2147483970" r:id="rId10"/>
  </p:sldMasterIdLst>
  <p:notesMasterIdLst>
    <p:notesMasterId r:id="rId18"/>
  </p:notesMasterIdLst>
  <p:handoutMasterIdLst>
    <p:handoutMasterId r:id="rId19"/>
  </p:handoutMasterIdLst>
  <p:sldIdLst>
    <p:sldId id="2555" r:id="rId11"/>
    <p:sldId id="11096" r:id="rId12"/>
    <p:sldId id="3170" r:id="rId13"/>
    <p:sldId id="3171" r:id="rId14"/>
    <p:sldId id="3172" r:id="rId15"/>
    <p:sldId id="3173" r:id="rId16"/>
    <p:sldId id="283" r:id="rId17"/>
  </p:sldIdLst>
  <p:sldSz cx="9144000" cy="5143500" type="screen16x9"/>
  <p:notesSz cx="6742113" cy="9874250"/>
  <p:defaultTextStyle>
    <a:defPPr>
      <a:defRPr lang="fr-FR"/>
    </a:defPPr>
    <a:lvl1pPr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1pPr>
    <a:lvl2pPr marL="4556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2pPr>
    <a:lvl3pPr marL="9128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3pPr>
    <a:lvl4pPr marL="13700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4pPr>
    <a:lvl5pPr marL="18272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pos="2880" userDrawn="1">
          <p15:clr>
            <a:srgbClr val="A4A3A4"/>
          </p15:clr>
        </p15:guide>
        <p15:guide id="2" orient="horz" pos="1620" userDrawn="1">
          <p15:clr>
            <a:srgbClr val="A4A3A4"/>
          </p15:clr>
        </p15:guide>
        <p15:guide id="3" orient="horz" pos="123" userDrawn="1">
          <p15:clr>
            <a:srgbClr val="A4A3A4"/>
          </p15:clr>
        </p15:guide>
        <p15:guide id="4" pos="113" userDrawn="1">
          <p15:clr>
            <a:srgbClr val="A4A3A4"/>
          </p15:clr>
        </p15:guide>
        <p15:guide id="5" pos="564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BAULT Anaïs" initials="TA" lastIdx="2" clrIdx="0">
    <p:extLst>
      <p:ext uri="{19B8F6BF-5375-455C-9EA6-DF929625EA0E}">
        <p15:presenceInfo xmlns:p15="http://schemas.microsoft.com/office/powerpoint/2012/main" userId="S-1-5-21-3195253887-667205329-2253199483-331789" providerId="AD"/>
      </p:ext>
    </p:extLst>
  </p:cmAuthor>
  <p:cmAuthor id="2" name="VISEUX Chloé" initials="VC" lastIdx="28" clrIdx="1">
    <p:extLst>
      <p:ext uri="{19B8F6BF-5375-455C-9EA6-DF929625EA0E}">
        <p15:presenceInfo xmlns:p15="http://schemas.microsoft.com/office/powerpoint/2012/main" userId="S-1-5-21-3195253887-667205329-2253199483-275762" providerId="AD"/>
      </p:ext>
    </p:extLst>
  </p:cmAuthor>
  <p:cmAuthor id="3" name="RONCOLI Philippe (Prestataire)" initials="RP(" lastIdx="25" clrIdx="2">
    <p:extLst>
      <p:ext uri="{19B8F6BF-5375-455C-9EA6-DF929625EA0E}">
        <p15:presenceInfo xmlns:p15="http://schemas.microsoft.com/office/powerpoint/2012/main" userId="S-1-5-21-1390067357-1606980848-725345543-36862" providerId="AD"/>
      </p:ext>
    </p:extLst>
  </p:cmAuthor>
  <p:cmAuthor id="4" name="BONNIER Matthieu" initials="BM" lastIdx="21" clrIdx="3">
    <p:extLst>
      <p:ext uri="{19B8F6BF-5375-455C-9EA6-DF929625EA0E}">
        <p15:presenceInfo xmlns:p15="http://schemas.microsoft.com/office/powerpoint/2012/main" userId="S-1-5-21-2626766056-1659051744-3622741283-747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007B"/>
    <a:srgbClr val="E6E5E4"/>
    <a:srgbClr val="EAB662"/>
    <a:srgbClr val="90D9EC"/>
    <a:srgbClr val="00A0C0"/>
    <a:srgbClr val="E83754"/>
    <a:srgbClr val="E37676"/>
    <a:srgbClr val="DBD4ED"/>
    <a:srgbClr val="F1863F"/>
    <a:srgbClr val="C5D4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39" autoAdjust="0"/>
    <p:restoredTop sz="93475" autoAdjust="0"/>
  </p:normalViewPr>
  <p:slideViewPr>
    <p:cSldViewPr snapToGrid="0">
      <p:cViewPr varScale="1">
        <p:scale>
          <a:sx n="100" d="100"/>
          <a:sy n="100" d="100"/>
        </p:scale>
        <p:origin x="480" y="60"/>
      </p:cViewPr>
      <p:guideLst>
        <p:guide pos="2880"/>
        <p:guide orient="horz" pos="1620"/>
        <p:guide orient="horz" pos="123"/>
        <p:guide pos="113"/>
        <p:guide pos="564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3.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theme" Target="theme/theme1.xml"/><Relationship Id="rId10" Type="http://schemas.openxmlformats.org/officeDocument/2006/relationships/slideMaster" Target="slideMasters/slideMaster6.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4A771C3-B2CA-4183-A669-6C27913207FF}"/>
              </a:ext>
            </a:extLst>
          </p:cNvPr>
          <p:cNvSpPr>
            <a:spLocks noGrp="1"/>
          </p:cNvSpPr>
          <p:nvPr>
            <p:ph type="hdr" sz="quarter"/>
          </p:nvPr>
        </p:nvSpPr>
        <p:spPr>
          <a:xfrm>
            <a:off x="0" y="0"/>
            <a:ext cx="2921000" cy="495300"/>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28548B89-744B-47E7-8621-B63228C33F40}"/>
              </a:ext>
            </a:extLst>
          </p:cNvPr>
          <p:cNvSpPr>
            <a:spLocks noGrp="1"/>
          </p:cNvSpPr>
          <p:nvPr>
            <p:ph type="dt" sz="quarter" idx="1"/>
          </p:nvPr>
        </p:nvSpPr>
        <p:spPr>
          <a:xfrm>
            <a:off x="3819525" y="0"/>
            <a:ext cx="2921000" cy="495300"/>
          </a:xfrm>
          <a:prstGeom prst="rect">
            <a:avLst/>
          </a:prstGeom>
        </p:spPr>
        <p:txBody>
          <a:bodyPr vert="horz" lIns="91440" tIns="45720" rIns="91440" bIns="45720" rtlCol="0"/>
          <a:lstStyle>
            <a:lvl1pPr algn="r">
              <a:defRPr sz="1200"/>
            </a:lvl1pPr>
          </a:lstStyle>
          <a:p>
            <a:fld id="{13364917-8EFD-46F7-80A5-7C62C26B46DF}" type="datetimeFigureOut">
              <a:rPr lang="fr-FR" smtClean="0"/>
              <a:t>28/07/2025</a:t>
            </a:fld>
            <a:endParaRPr lang="fr-FR"/>
          </a:p>
        </p:txBody>
      </p:sp>
      <p:sp>
        <p:nvSpPr>
          <p:cNvPr id="4" name="Footer Placeholder 3">
            <a:extLst>
              <a:ext uri="{FF2B5EF4-FFF2-40B4-BE49-F238E27FC236}">
                <a16:creationId xmlns:a16="http://schemas.microsoft.com/office/drawing/2014/main" id="{EA1AACC7-8B17-4D67-B654-A154D913EA44}"/>
              </a:ext>
            </a:extLst>
          </p:cNvPr>
          <p:cNvSpPr>
            <a:spLocks noGrp="1"/>
          </p:cNvSpPr>
          <p:nvPr>
            <p:ph type="ftr" sz="quarter" idx="2"/>
          </p:nvPr>
        </p:nvSpPr>
        <p:spPr>
          <a:xfrm>
            <a:off x="0" y="9378950"/>
            <a:ext cx="2921000" cy="4953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3D02F9C0-4515-416A-A94F-1AA41382241B}"/>
              </a:ext>
            </a:extLst>
          </p:cNvPr>
          <p:cNvSpPr>
            <a:spLocks noGrp="1"/>
          </p:cNvSpPr>
          <p:nvPr>
            <p:ph type="sldNum" sz="quarter" idx="3"/>
          </p:nvPr>
        </p:nvSpPr>
        <p:spPr>
          <a:xfrm>
            <a:off x="3819525" y="9378950"/>
            <a:ext cx="2921000" cy="495300"/>
          </a:xfrm>
          <a:prstGeom prst="rect">
            <a:avLst/>
          </a:prstGeom>
        </p:spPr>
        <p:txBody>
          <a:bodyPr vert="horz" lIns="91440" tIns="45720" rIns="91440" bIns="45720" rtlCol="0" anchor="b"/>
          <a:lstStyle>
            <a:lvl1pPr algn="r">
              <a:defRPr sz="1200"/>
            </a:lvl1pPr>
          </a:lstStyle>
          <a:p>
            <a:fld id="{713F5ED3-DA86-4E15-80DE-80376E3C99D5}" type="slidenum">
              <a:rPr lang="fr-FR" smtClean="0"/>
              <a:t>‹N°›</a:t>
            </a:fld>
            <a:endParaRPr lang="fr-FR"/>
          </a:p>
        </p:txBody>
      </p:sp>
    </p:spTree>
    <p:extLst>
      <p:ext uri="{BB962C8B-B14F-4D97-AF65-F5344CB8AC3E}">
        <p14:creationId xmlns:p14="http://schemas.microsoft.com/office/powerpoint/2010/main" val="1167558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14B6463-36D9-4A5C-830A-1223711E0BC5}"/>
              </a:ext>
            </a:extLst>
          </p:cNvPr>
          <p:cNvSpPr>
            <a:spLocks noGrp="1"/>
          </p:cNvSpPr>
          <p:nvPr>
            <p:ph type="hdr" sz="quarter"/>
          </p:nvPr>
        </p:nvSpPr>
        <p:spPr>
          <a:xfrm>
            <a:off x="0" y="0"/>
            <a:ext cx="2921582" cy="493713"/>
          </a:xfrm>
          <a:prstGeom prst="rect">
            <a:avLst/>
          </a:prstGeom>
        </p:spPr>
        <p:txBody>
          <a:bodyPr vert="horz" lIns="91440" tIns="45720" rIns="91440" bIns="45720" rtlCol="0"/>
          <a:lstStyle>
            <a:lvl1pPr algn="l" defTabSz="914296"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a:extLst>
              <a:ext uri="{FF2B5EF4-FFF2-40B4-BE49-F238E27FC236}">
                <a16:creationId xmlns:a16="http://schemas.microsoft.com/office/drawing/2014/main" id="{D12A1702-6907-45C1-8C74-A6E9EC58488F}"/>
              </a:ext>
            </a:extLst>
          </p:cNvPr>
          <p:cNvSpPr>
            <a:spLocks noGrp="1"/>
          </p:cNvSpPr>
          <p:nvPr>
            <p:ph type="dt" idx="1"/>
          </p:nvPr>
        </p:nvSpPr>
        <p:spPr>
          <a:xfrm>
            <a:off x="3818971" y="0"/>
            <a:ext cx="2921582" cy="493713"/>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B9095929-7524-4BF3-812A-FC2425A64BB9}" type="datetimeFigureOut">
              <a:rPr lang="fr-FR" altLang="fr-FR"/>
              <a:pPr/>
              <a:t>28/07/2025</a:t>
            </a:fld>
            <a:endParaRPr lang="fr-FR" altLang="fr-FR"/>
          </a:p>
        </p:txBody>
      </p:sp>
      <p:sp>
        <p:nvSpPr>
          <p:cNvPr id="4" name="Espace réservé de l'image des diapositives 3">
            <a:extLst>
              <a:ext uri="{FF2B5EF4-FFF2-40B4-BE49-F238E27FC236}">
                <a16:creationId xmlns:a16="http://schemas.microsoft.com/office/drawing/2014/main" id="{4E910D68-9922-4D21-8C4D-E596A6AC3B02}"/>
              </a:ext>
            </a:extLst>
          </p:cNvPr>
          <p:cNvSpPr>
            <a:spLocks noGrp="1" noRot="1" noChangeAspect="1"/>
          </p:cNvSpPr>
          <p:nvPr>
            <p:ph type="sldImg" idx="2"/>
          </p:nvPr>
        </p:nvSpPr>
        <p:spPr>
          <a:xfrm>
            <a:off x="80963" y="741363"/>
            <a:ext cx="6580187" cy="370205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16:creationId xmlns:a16="http://schemas.microsoft.com/office/drawing/2014/main" id="{7350A26B-2B0B-4B3C-BF52-01B5A4AF7DBA}"/>
              </a:ext>
            </a:extLst>
          </p:cNvPr>
          <p:cNvSpPr>
            <a:spLocks noGrp="1"/>
          </p:cNvSpPr>
          <p:nvPr>
            <p:ph type="body" sz="quarter" idx="3"/>
          </p:nvPr>
        </p:nvSpPr>
        <p:spPr>
          <a:xfrm>
            <a:off x="674212" y="4690269"/>
            <a:ext cx="5393690" cy="4443413"/>
          </a:xfrm>
          <a:prstGeom prst="rect">
            <a:avLst/>
          </a:prstGeom>
        </p:spPr>
        <p:txBody>
          <a:bodyPr vert="horz" wrap="square" lIns="91440" tIns="45720" rIns="91440" bIns="4572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6" name="Espace réservé du pied de page 5">
            <a:extLst>
              <a:ext uri="{FF2B5EF4-FFF2-40B4-BE49-F238E27FC236}">
                <a16:creationId xmlns:a16="http://schemas.microsoft.com/office/drawing/2014/main" id="{77F12320-0426-42D5-844E-C770679CE881}"/>
              </a:ext>
            </a:extLst>
          </p:cNvPr>
          <p:cNvSpPr>
            <a:spLocks noGrp="1"/>
          </p:cNvSpPr>
          <p:nvPr>
            <p:ph type="ftr" sz="quarter" idx="4"/>
          </p:nvPr>
        </p:nvSpPr>
        <p:spPr>
          <a:xfrm>
            <a:off x="0" y="9378824"/>
            <a:ext cx="2921582" cy="493713"/>
          </a:xfrm>
          <a:prstGeom prst="rect">
            <a:avLst/>
          </a:prstGeom>
        </p:spPr>
        <p:txBody>
          <a:bodyPr vert="horz" lIns="91440" tIns="45720" rIns="91440" bIns="45720" rtlCol="0" anchor="b"/>
          <a:lstStyle>
            <a:lvl1pPr algn="l" defTabSz="914296" fontAlgn="auto">
              <a:spcBef>
                <a:spcPts val="0"/>
              </a:spcBef>
              <a:spcAft>
                <a:spcPts val="0"/>
              </a:spcAft>
              <a:defRPr sz="1200">
                <a:latin typeface="+mn-lt"/>
                <a:ea typeface="+mn-ea"/>
                <a:cs typeface="+mn-cs"/>
              </a:defRPr>
            </a:lvl1pPr>
          </a:lstStyle>
          <a:p>
            <a:pPr>
              <a:defRPr/>
            </a:pPr>
            <a:endParaRPr lang="fr-FR"/>
          </a:p>
        </p:txBody>
      </p:sp>
      <p:sp>
        <p:nvSpPr>
          <p:cNvPr id="7" name="Espace réservé du numéro de diapositive 6">
            <a:extLst>
              <a:ext uri="{FF2B5EF4-FFF2-40B4-BE49-F238E27FC236}">
                <a16:creationId xmlns:a16="http://schemas.microsoft.com/office/drawing/2014/main" id="{7E24526D-BC55-4BA6-A43A-F71FB3B48DFD}"/>
              </a:ext>
            </a:extLst>
          </p:cNvPr>
          <p:cNvSpPr>
            <a:spLocks noGrp="1"/>
          </p:cNvSpPr>
          <p:nvPr>
            <p:ph type="sldNum" sz="quarter" idx="5"/>
          </p:nvPr>
        </p:nvSpPr>
        <p:spPr>
          <a:xfrm>
            <a:off x="3818971" y="9378824"/>
            <a:ext cx="2921582" cy="493713"/>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2C31BC71-3102-48D3-A086-DFE510FF84E2}"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1pPr>
    <a:lvl2pPr marL="455613" algn="l" defTabSz="912813"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2813" algn="l" defTabSz="912813"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0013" algn="l" defTabSz="912813"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7213" algn="l" defTabSz="912813"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5740" algn="l" defTabSz="914296" rtl="0" eaLnBrk="1" latinLnBrk="0" hangingPunct="1">
      <a:defRPr sz="1200" kern="1200">
        <a:solidFill>
          <a:schemeClr val="tx1"/>
        </a:solidFill>
        <a:latin typeface="+mn-lt"/>
        <a:ea typeface="+mn-ea"/>
        <a:cs typeface="+mn-cs"/>
      </a:defRPr>
    </a:lvl6pPr>
    <a:lvl7pPr marL="2742888" algn="l" defTabSz="914296" rtl="0" eaLnBrk="1" latinLnBrk="0" hangingPunct="1">
      <a:defRPr sz="1200" kern="1200">
        <a:solidFill>
          <a:schemeClr val="tx1"/>
        </a:solidFill>
        <a:latin typeface="+mn-lt"/>
        <a:ea typeface="+mn-ea"/>
        <a:cs typeface="+mn-cs"/>
      </a:defRPr>
    </a:lvl7pPr>
    <a:lvl8pPr marL="3200036" algn="l" defTabSz="914296" rtl="0" eaLnBrk="1" latinLnBrk="0" hangingPunct="1">
      <a:defRPr sz="1200" kern="1200">
        <a:solidFill>
          <a:schemeClr val="tx1"/>
        </a:solidFill>
        <a:latin typeface="+mn-lt"/>
        <a:ea typeface="+mn-ea"/>
        <a:cs typeface="+mn-cs"/>
      </a:defRPr>
    </a:lvl8pPr>
    <a:lvl9pPr marL="3657184" algn="l" defTabSz="91429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C31BC71-3102-48D3-A086-DFE510FF84E2}" type="slidenum">
              <a:rPr lang="fr-FR" altLang="fr-FR" smtClean="0"/>
              <a:pPr/>
              <a:t>1</a:t>
            </a:fld>
            <a:endParaRPr lang="fr-FR" altLang="fr-FR"/>
          </a:p>
        </p:txBody>
      </p:sp>
    </p:spTree>
    <p:extLst>
      <p:ext uri="{BB962C8B-B14F-4D97-AF65-F5344CB8AC3E}">
        <p14:creationId xmlns:p14="http://schemas.microsoft.com/office/powerpoint/2010/main" val="4044793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C31BC71-3102-48D3-A086-DFE510FF84E2}" type="slidenum">
              <a:rPr lang="fr-FR" altLang="fr-FR" smtClean="0"/>
              <a:pPr/>
              <a:t>2</a:t>
            </a:fld>
            <a:endParaRPr lang="fr-FR" altLang="fr-FR"/>
          </a:p>
        </p:txBody>
      </p:sp>
    </p:spTree>
    <p:extLst>
      <p:ext uri="{BB962C8B-B14F-4D97-AF65-F5344CB8AC3E}">
        <p14:creationId xmlns:p14="http://schemas.microsoft.com/office/powerpoint/2010/main" val="3561808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0.xml"/><Relationship Id="rId7" Type="http://schemas.openxmlformats.org/officeDocument/2006/relationships/oleObject" Target="../embeddings/oleObject1.bin"/><Relationship Id="rId2" Type="http://schemas.openxmlformats.org/officeDocument/2006/relationships/tags" Target="../tags/tag9.xml"/><Relationship Id="rId1" Type="http://schemas.openxmlformats.org/officeDocument/2006/relationships/vmlDrawing" Target="../drawings/vmlDrawing1.vml"/><Relationship Id="rId6" Type="http://schemas.openxmlformats.org/officeDocument/2006/relationships/slideMaster" Target="../slideMasters/slideMaster4.xml"/><Relationship Id="rId5" Type="http://schemas.openxmlformats.org/officeDocument/2006/relationships/tags" Target="../tags/tag12.xml"/><Relationship Id="rId4" Type="http://schemas.openxmlformats.org/officeDocument/2006/relationships/tags" Target="../tags/tag1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ABC4AB-2558-4119-BB19-7BAD51C95E37}"/>
              </a:ext>
            </a:extLst>
          </p:cNvPr>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AAA35C49-4C3D-4ADD-825B-608D925FC3FE}"/>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1E539D2-9CE5-44F3-B181-919471566C7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65881F4D-4733-4251-9EF1-671843E90148}"/>
              </a:ext>
            </a:extLst>
          </p:cNvPr>
          <p:cNvSpPr>
            <a:spLocks noGrp="1"/>
          </p:cNvSpPr>
          <p:nvPr>
            <p:ph type="ftr" sz="quarter" idx="11"/>
          </p:nvPr>
        </p:nvSpPr>
        <p:spPr/>
        <p:txBody>
          <a:bodyPr/>
          <a:lstStyle/>
          <a:p>
            <a:r>
              <a:rPr lang="fr-FR" dirty="0"/>
              <a:t>NORM_SNUM_CérémoniesSquadAgile_V3</a:t>
            </a:r>
          </a:p>
        </p:txBody>
      </p:sp>
      <p:sp>
        <p:nvSpPr>
          <p:cNvPr id="6" name="Espace réservé du numéro de diapositive 5">
            <a:extLst>
              <a:ext uri="{FF2B5EF4-FFF2-40B4-BE49-F238E27FC236}">
                <a16:creationId xmlns:a16="http://schemas.microsoft.com/office/drawing/2014/main" id="{E1798D6C-21CD-48EC-9ABA-8286AAF3EC34}"/>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2145415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77C1D9-B9B0-46AA-AA98-6E293889284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80F5C66-9F3F-4212-AD7D-DF958EAF8237}"/>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1DD85C1-8C26-4D09-9F6D-9FEA1EA8402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3A80B9AF-EB3F-449F-AFE1-9AC83358F9F3}"/>
              </a:ext>
            </a:extLst>
          </p:cNvPr>
          <p:cNvSpPr>
            <a:spLocks noGrp="1"/>
          </p:cNvSpPr>
          <p:nvPr>
            <p:ph type="ftr" sz="quarter" idx="11"/>
          </p:nvPr>
        </p:nvSpPr>
        <p:spPr/>
        <p:txBody>
          <a:bodyPr/>
          <a:lstStyle/>
          <a:p>
            <a:r>
              <a:rPr lang="fr-FR" dirty="0"/>
              <a:t>NORM_SNUM_CérémoniesSquadAgile_V3</a:t>
            </a:r>
          </a:p>
        </p:txBody>
      </p:sp>
      <p:sp>
        <p:nvSpPr>
          <p:cNvPr id="6" name="Espace réservé du numéro de diapositive 5">
            <a:extLst>
              <a:ext uri="{FF2B5EF4-FFF2-40B4-BE49-F238E27FC236}">
                <a16:creationId xmlns:a16="http://schemas.microsoft.com/office/drawing/2014/main" id="{AAE05675-4182-4314-9258-89BE9C7C65A1}"/>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466445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C489AF3-8532-4007-B080-3311E9AF6D97}"/>
              </a:ext>
            </a:extLst>
          </p:cNvPr>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CF05750-D828-486B-B68D-6FF832381093}"/>
              </a:ext>
            </a:extLst>
          </p:cNvPr>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3EB863F-6CD6-4250-BAA2-191DEA8083F4}"/>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613F335B-F984-43FF-983A-414A096719E9}"/>
              </a:ext>
            </a:extLst>
          </p:cNvPr>
          <p:cNvSpPr>
            <a:spLocks noGrp="1"/>
          </p:cNvSpPr>
          <p:nvPr>
            <p:ph type="ftr" sz="quarter" idx="11"/>
          </p:nvPr>
        </p:nvSpPr>
        <p:spPr/>
        <p:txBody>
          <a:bodyPr/>
          <a:lstStyle/>
          <a:p>
            <a:r>
              <a:rPr lang="fr-FR" dirty="0"/>
              <a:t>NORM_SNUM_CérémoniesSquadAgile_V3</a:t>
            </a:r>
          </a:p>
        </p:txBody>
      </p:sp>
      <p:sp>
        <p:nvSpPr>
          <p:cNvPr id="6" name="Espace réservé du numéro de diapositive 5">
            <a:extLst>
              <a:ext uri="{FF2B5EF4-FFF2-40B4-BE49-F238E27FC236}">
                <a16:creationId xmlns:a16="http://schemas.microsoft.com/office/drawing/2014/main" id="{5D8DEA07-3FE8-42A1-8E8F-599D657E907B}"/>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2913317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570A64E-93C6-42B0-983A-71FA2A6B50B6}"/>
              </a:ext>
            </a:extLst>
          </p:cNvPr>
          <p:cNvSpPr/>
          <p:nvPr/>
        </p:nvSpPr>
        <p:spPr>
          <a:xfrm>
            <a:off x="1871663" y="180975"/>
            <a:ext cx="7110412" cy="3786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pic>
        <p:nvPicPr>
          <p:cNvPr id="8" name="Image 6">
            <a:extLst>
              <a:ext uri="{FF2B5EF4-FFF2-40B4-BE49-F238E27FC236}">
                <a16:creationId xmlns:a16="http://schemas.microsoft.com/office/drawing/2014/main" id="{F9B6D503-3941-4FFC-95A1-278B65741A9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3763" y="-84138"/>
            <a:ext cx="1338262" cy="204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llipse 8">
            <a:extLst>
              <a:ext uri="{FF2B5EF4-FFF2-40B4-BE49-F238E27FC236}">
                <a16:creationId xmlns:a16="http://schemas.microsoft.com/office/drawing/2014/main" id="{DB25406C-7174-4D74-A12C-1F5C276E8155}"/>
              </a:ext>
            </a:extLst>
          </p:cNvPr>
          <p:cNvSpPr/>
          <p:nvPr/>
        </p:nvSpPr>
        <p:spPr>
          <a:xfrm>
            <a:off x="2006600" y="322263"/>
            <a:ext cx="539750" cy="53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53A304B8-9453-4660-AD8D-82D8038E98DA}"/>
              </a:ext>
            </a:extLst>
          </p:cNvPr>
          <p:cNvSpPr/>
          <p:nvPr/>
        </p:nvSpPr>
        <p:spPr>
          <a:xfrm>
            <a:off x="161925" y="3111500"/>
            <a:ext cx="3689350" cy="1844675"/>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sp>
        <p:nvSpPr>
          <p:cNvPr id="11" name="Rectangle 9">
            <a:extLst>
              <a:ext uri="{FF2B5EF4-FFF2-40B4-BE49-F238E27FC236}">
                <a16:creationId xmlns:a16="http://schemas.microsoft.com/office/drawing/2014/main" id="{A2F9F65A-07D9-4A12-A34F-3D4FE87C29B9}"/>
              </a:ext>
            </a:extLst>
          </p:cNvPr>
          <p:cNvSpPr>
            <a:spLocks noChangeArrowheads="1"/>
          </p:cNvSpPr>
          <p:nvPr/>
        </p:nvSpPr>
        <p:spPr bwMode="auto">
          <a:xfrm>
            <a:off x="3959225" y="4146550"/>
            <a:ext cx="12430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Retrouvez-nous sur </a:t>
            </a:r>
          </a:p>
          <a:p>
            <a:pPr eaLnBrk="1" hangingPunct="1">
              <a:lnSpc>
                <a:spcPts val="1200"/>
              </a:lnSpc>
            </a:pPr>
            <a:r>
              <a:rPr lang="fr-FR" altLang="fr-FR" sz="1000"/>
              <a:t>justice.gouv.fr</a:t>
            </a:r>
          </a:p>
        </p:txBody>
      </p:sp>
      <p:cxnSp>
        <p:nvCxnSpPr>
          <p:cNvPr id="12" name="Connecteur droit 11">
            <a:extLst>
              <a:ext uri="{FF2B5EF4-FFF2-40B4-BE49-F238E27FC236}">
                <a16:creationId xmlns:a16="http://schemas.microsoft.com/office/drawing/2014/main" id="{093BAE1E-350B-479D-9617-93CFBB8D0D1A}"/>
              </a:ext>
            </a:extLst>
          </p:cNvPr>
          <p:cNvCxnSpPr/>
          <p:nvPr/>
        </p:nvCxnSpPr>
        <p:spPr>
          <a:xfrm>
            <a:off x="3959225" y="4102100"/>
            <a:ext cx="15128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Image 5">
            <a:extLst>
              <a:ext uri="{FF2B5EF4-FFF2-40B4-BE49-F238E27FC236}">
                <a16:creationId xmlns:a16="http://schemas.microsoft.com/office/drawing/2014/main" id="{4BC74400-2D78-423C-AA78-C82B9E70E2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364538" y="4210050"/>
            <a:ext cx="6175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ous-titre 2"/>
          <p:cNvSpPr>
            <a:spLocks noGrp="1"/>
          </p:cNvSpPr>
          <p:nvPr>
            <p:ph type="subTitle" idx="1"/>
          </p:nvPr>
        </p:nvSpPr>
        <p:spPr>
          <a:xfrm>
            <a:off x="2276775" y="2571750"/>
            <a:ext cx="4950520" cy="540060"/>
          </a:xfrm>
        </p:spPr>
        <p:txBody>
          <a:bodyPr/>
          <a:lstStyle>
            <a:lvl1pPr marL="0" indent="0" algn="l">
              <a:buNone/>
              <a:defRPr sz="1400" b="1" i="0" cap="all" baseline="0">
                <a:solidFill>
                  <a:schemeClr val="bg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15" name="Espace réservé du texte 14" descr="xxx" title="xxx"/>
          <p:cNvSpPr>
            <a:spLocks noGrp="1"/>
          </p:cNvSpPr>
          <p:nvPr>
            <p:ph type="body" sz="quarter" idx="10"/>
          </p:nvPr>
        </p:nvSpPr>
        <p:spPr>
          <a:xfrm>
            <a:off x="2006600" y="322263"/>
            <a:ext cx="539750" cy="539297"/>
          </a:xfrm>
        </p:spPr>
        <p:txBody>
          <a:bodyPr bIns="36000" anchor="ctr"/>
          <a:lstStyle>
            <a:lvl1pPr marL="0" indent="0" algn="ctr">
              <a:buNone/>
              <a:defRPr sz="1700" spc="-20" baseline="0">
                <a:solidFill>
                  <a:schemeClr val="accent4"/>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6" name="Espace réservé du texte 14"/>
          <p:cNvSpPr>
            <a:spLocks noGrp="1"/>
          </p:cNvSpPr>
          <p:nvPr>
            <p:ph type="body" sz="quarter" idx="11"/>
          </p:nvPr>
        </p:nvSpPr>
        <p:spPr>
          <a:xfrm>
            <a:off x="2546774" y="321560"/>
            <a:ext cx="2025225" cy="540000"/>
          </a:xfrm>
        </p:spPr>
        <p:txBody>
          <a:bodyPr lIns="90000" anchor="ctr"/>
          <a:lstStyle>
            <a:lvl1pPr marL="0" indent="0" algn="l">
              <a:spcBef>
                <a:spcPts val="0"/>
              </a:spcBef>
              <a:buNone/>
              <a:defRPr sz="1050" b="1" baseline="0">
                <a:solidFill>
                  <a:schemeClr val="bg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8" name="Espace réservé du texte 17"/>
          <p:cNvSpPr>
            <a:spLocks noGrp="1"/>
          </p:cNvSpPr>
          <p:nvPr>
            <p:ph type="body" sz="quarter" idx="12"/>
          </p:nvPr>
        </p:nvSpPr>
        <p:spPr>
          <a:xfrm>
            <a:off x="1871663" y="3201730"/>
            <a:ext cx="1979612" cy="765175"/>
          </a:xfrm>
        </p:spPr>
        <p:txBody>
          <a:bodyPr lIns="90000" tIns="90000" bIns="90000" anchor="b"/>
          <a:lstStyle>
            <a:lvl1pPr marL="0" indent="0">
              <a:buNone/>
              <a:defRPr sz="1200">
                <a:solidFill>
                  <a:schemeClr val="bg1"/>
                </a:solidFill>
              </a:defRPr>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fr-FR"/>
              <a:t>Modifiez les styles du texte du masque</a:t>
            </a:r>
          </a:p>
        </p:txBody>
      </p:sp>
      <p:sp>
        <p:nvSpPr>
          <p:cNvPr id="2" name="Titre 1"/>
          <p:cNvSpPr>
            <a:spLocks noGrp="1"/>
          </p:cNvSpPr>
          <p:nvPr>
            <p:ph type="ctrTitle"/>
          </p:nvPr>
        </p:nvSpPr>
        <p:spPr>
          <a:xfrm>
            <a:off x="2276774" y="1086585"/>
            <a:ext cx="6345675" cy="1260140"/>
          </a:xfrm>
        </p:spPr>
        <p:txBody>
          <a:bodyPr anchor="b">
            <a:normAutofit/>
          </a:bodyPr>
          <a:lstStyle>
            <a:lvl1pPr>
              <a:lnSpc>
                <a:spcPts val="4800"/>
              </a:lnSpc>
              <a:defRPr sz="4800">
                <a:solidFill>
                  <a:schemeClr val="tx1"/>
                </a:solidFill>
              </a:defRPr>
            </a:lvl1pPr>
          </a:lstStyle>
          <a:p>
            <a:r>
              <a:rPr lang="fr-FR"/>
              <a:t>Modifiez le style du titre</a:t>
            </a:r>
          </a:p>
        </p:txBody>
      </p:sp>
    </p:spTree>
    <p:extLst>
      <p:ext uri="{BB962C8B-B14F-4D97-AF65-F5344CB8AC3E}">
        <p14:creationId xmlns:p14="http://schemas.microsoft.com/office/powerpoint/2010/main" val="3743104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B4C0088B-CC3B-4B87-B60E-2BAA93905996}"/>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7D53D013-53EF-4CF3-B31D-12C3322FDAA4}"/>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28347377-DEBE-4A94-8585-929ACFD8D8DD}"/>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77B13D16-5C38-4B18-886D-2A1B9F90894A}"/>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p:nvPr>
        </p:nvSpPr>
        <p:spPr/>
        <p:txBody>
          <a:bodyPr>
            <a:normAutofit/>
          </a:bodyPr>
          <a:lstStyle>
            <a:lvl1pPr marL="0" indent="0">
              <a:buFontTx/>
              <a:buNone/>
              <a:defRPr sz="160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p:txBody>
          <a:bodyPr/>
          <a:lstStyle/>
          <a:p>
            <a:r>
              <a:rPr lang="fr-FR"/>
              <a:t>Modifiez le style du titre</a:t>
            </a:r>
          </a:p>
        </p:txBody>
      </p:sp>
      <p:sp>
        <p:nvSpPr>
          <p:cNvPr id="8" name="Espace réservé du pied de page 4">
            <a:extLst>
              <a:ext uri="{FF2B5EF4-FFF2-40B4-BE49-F238E27FC236}">
                <a16:creationId xmlns:a16="http://schemas.microsoft.com/office/drawing/2014/main" id="{D0575781-66B5-495D-A2DB-8B6E35D1C2C0}"/>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10" name="Espace réservé du numéro de diapositive 2">
            <a:extLst>
              <a:ext uri="{FF2B5EF4-FFF2-40B4-BE49-F238E27FC236}">
                <a16:creationId xmlns:a16="http://schemas.microsoft.com/office/drawing/2014/main" id="{2B4CC528-149F-4C04-BA71-B5AAE0274B11}"/>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89B7CBA2-7B83-4CCD-AA92-68712C6FE237}" type="slidenum">
              <a:rPr lang="fr-FR" altLang="fr-FR"/>
              <a:pPr/>
              <a:t>‹N°›</a:t>
            </a:fld>
            <a:endParaRPr lang="fr-FR" altLang="fr-FR"/>
          </a:p>
        </p:txBody>
      </p:sp>
    </p:spTree>
    <p:extLst>
      <p:ext uri="{BB962C8B-B14F-4D97-AF65-F5344CB8AC3E}">
        <p14:creationId xmlns:p14="http://schemas.microsoft.com/office/powerpoint/2010/main" val="2281154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 Sous-titre / Contenu">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DA29E2DD-FA39-4641-94C0-6E1ACC07ED8B}"/>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07D5612D-0CED-4C55-910A-DECEC1DEE43F}"/>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p:nvPr>
        </p:nvSpPr>
        <p:spPr>
          <a:xfrm>
            <a:off x="2636785" y="1200150"/>
            <a:ext cx="6327828" cy="3262313"/>
          </a:xfrm>
        </p:spPr>
        <p:txBody>
          <a:bodyPr>
            <a:normAutofit/>
          </a:bodyPr>
          <a:lstStyle>
            <a:lvl1pPr marL="0" indent="0">
              <a:buFontTx/>
              <a:buNone/>
              <a:defRPr sz="1600" b="0" i="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p:txBody>
          <a:bodyPr/>
          <a:lstStyle/>
          <a:p>
            <a:r>
              <a:rPr lang="fr-FR"/>
              <a:t>Modifiez le style du titre</a:t>
            </a:r>
          </a:p>
        </p:txBody>
      </p:sp>
      <p:sp>
        <p:nvSpPr>
          <p:cNvPr id="8" name="Espace réservé du contenu 2"/>
          <p:cNvSpPr>
            <a:spLocks noGrp="1"/>
          </p:cNvSpPr>
          <p:nvPr>
            <p:ph idx="12"/>
          </p:nvPr>
        </p:nvSpPr>
        <p:spPr>
          <a:xfrm>
            <a:off x="180975" y="1200150"/>
            <a:ext cx="2365800" cy="3262313"/>
          </a:xfrm>
        </p:spPr>
        <p:txBody>
          <a:bodyPr>
            <a:normAutofit/>
          </a:bodyPr>
          <a:lstStyle>
            <a:lvl1pPr marL="0" indent="0">
              <a:buFontTx/>
              <a:buNone/>
              <a:defRPr sz="1600"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7" name="Espace réservé du numéro de diapositive 2">
            <a:extLst>
              <a:ext uri="{FF2B5EF4-FFF2-40B4-BE49-F238E27FC236}">
                <a16:creationId xmlns:a16="http://schemas.microsoft.com/office/drawing/2014/main" id="{73BA84BE-2D2B-435A-B3C8-D4482283285B}"/>
              </a:ext>
            </a:extLst>
          </p:cNvPr>
          <p:cNvSpPr>
            <a:spLocks noGrp="1"/>
          </p:cNvSpPr>
          <p:nvPr>
            <p:ph type="sldNum" sz="quarter" idx="13"/>
          </p:nvPr>
        </p:nvSpPr>
        <p:spPr/>
        <p:txBody>
          <a:bodyPr/>
          <a:lstStyle>
            <a:lvl1pPr>
              <a:defRPr/>
            </a:lvl1pPr>
          </a:lstStyle>
          <a:p>
            <a:r>
              <a:rPr lang="fr-FR" altLang="fr-FR"/>
              <a:t>—————</a:t>
            </a:r>
          </a:p>
          <a:p>
            <a:r>
              <a:rPr lang="fr-FR" altLang="fr-FR"/>
              <a:t>p.</a:t>
            </a:r>
            <a:fld id="{577BE3A6-5C72-4F3B-B8B0-D2CB27A429E8}" type="slidenum">
              <a:rPr lang="fr-FR" altLang="fr-FR"/>
              <a:pPr/>
              <a:t>‹N°›</a:t>
            </a:fld>
            <a:endParaRPr lang="fr-FR" altLang="fr-FR"/>
          </a:p>
        </p:txBody>
      </p:sp>
      <p:sp>
        <p:nvSpPr>
          <p:cNvPr id="10" name="Espace réservé du pied de page 4">
            <a:extLst>
              <a:ext uri="{FF2B5EF4-FFF2-40B4-BE49-F238E27FC236}">
                <a16:creationId xmlns:a16="http://schemas.microsoft.com/office/drawing/2014/main" id="{C027968F-E247-41C6-B5EB-1B258B8704F1}"/>
              </a:ext>
            </a:extLst>
          </p:cNvPr>
          <p:cNvSpPr>
            <a:spLocks noGrp="1"/>
          </p:cNvSpPr>
          <p:nvPr>
            <p:ph type="ftr" sz="quarter" idx="14"/>
          </p:nvPr>
        </p:nvSpPr>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1936323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A74813CC-1B44-419A-B23E-5FC2B05D3871}"/>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D6DF60DE-9ED6-4172-9147-E19C50DF4C60}"/>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179387" y="1188794"/>
            <a:ext cx="4293915" cy="3273166"/>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199" y="1188794"/>
            <a:ext cx="4316413" cy="3273166"/>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2">
            <a:extLst>
              <a:ext uri="{FF2B5EF4-FFF2-40B4-BE49-F238E27FC236}">
                <a16:creationId xmlns:a16="http://schemas.microsoft.com/office/drawing/2014/main" id="{51962BA1-DC91-4DE0-9F0B-D3F56239EC77}"/>
              </a:ext>
            </a:extLst>
          </p:cNvPr>
          <p:cNvSpPr>
            <a:spLocks noGrp="1"/>
          </p:cNvSpPr>
          <p:nvPr>
            <p:ph type="sldNum" sz="quarter" idx="10"/>
          </p:nvPr>
        </p:nvSpPr>
        <p:spPr/>
        <p:txBody>
          <a:bodyPr/>
          <a:lstStyle>
            <a:lvl1pPr>
              <a:defRPr/>
            </a:lvl1pPr>
          </a:lstStyle>
          <a:p>
            <a:r>
              <a:rPr lang="fr-FR" altLang="fr-FR"/>
              <a:t>—————</a:t>
            </a:r>
          </a:p>
          <a:p>
            <a:r>
              <a:rPr lang="fr-FR" altLang="fr-FR"/>
              <a:t>p.</a:t>
            </a:r>
            <a:fld id="{19D3FD20-166A-48D0-B376-2F068DAFE57F}" type="slidenum">
              <a:rPr lang="fr-FR" altLang="fr-FR"/>
              <a:pPr/>
              <a:t>‹N°›</a:t>
            </a:fld>
            <a:endParaRPr lang="fr-FR" altLang="fr-FR"/>
          </a:p>
        </p:txBody>
      </p:sp>
      <p:sp>
        <p:nvSpPr>
          <p:cNvPr id="8" name="Espace réservé du pied de page 4">
            <a:extLst>
              <a:ext uri="{FF2B5EF4-FFF2-40B4-BE49-F238E27FC236}">
                <a16:creationId xmlns:a16="http://schemas.microsoft.com/office/drawing/2014/main" id="{01EC2909-AA09-457B-9D14-4F7ACD3A7F86}"/>
              </a:ext>
            </a:extLst>
          </p:cNvPr>
          <p:cNvSpPr>
            <a:spLocks noGrp="1"/>
          </p:cNvSpPr>
          <p:nvPr>
            <p:ph type="ftr" sz="quarter" idx="11"/>
          </p:nvPr>
        </p:nvSpPr>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354084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D89C2179-9485-4E7D-97BC-0CA27AF37BC5}"/>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8" name="Connecteur droit 7">
            <a:extLst>
              <a:ext uri="{FF2B5EF4-FFF2-40B4-BE49-F238E27FC236}">
                <a16:creationId xmlns:a16="http://schemas.microsoft.com/office/drawing/2014/main" id="{7E8C0000-C6A3-47F3-B492-202F5423EAB4}"/>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180975" y="230587"/>
            <a:ext cx="8783638" cy="832641"/>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180976" y="1151335"/>
            <a:ext cx="4292328"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180976" y="1631156"/>
            <a:ext cx="4292328"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7" y="1151335"/>
            <a:ext cx="4319586"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7" y="1631156"/>
            <a:ext cx="4319586"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du numéro de diapositive 2">
            <a:extLst>
              <a:ext uri="{FF2B5EF4-FFF2-40B4-BE49-F238E27FC236}">
                <a16:creationId xmlns:a16="http://schemas.microsoft.com/office/drawing/2014/main" id="{77ACE701-F060-43C2-96F0-11A5A4240E1F}"/>
              </a:ext>
            </a:extLst>
          </p:cNvPr>
          <p:cNvSpPr>
            <a:spLocks noGrp="1"/>
          </p:cNvSpPr>
          <p:nvPr>
            <p:ph type="sldNum" sz="quarter" idx="10"/>
          </p:nvPr>
        </p:nvSpPr>
        <p:spPr/>
        <p:txBody>
          <a:bodyPr/>
          <a:lstStyle>
            <a:lvl1pPr>
              <a:defRPr/>
            </a:lvl1pPr>
          </a:lstStyle>
          <a:p>
            <a:r>
              <a:rPr lang="fr-FR" altLang="fr-FR"/>
              <a:t>—————</a:t>
            </a:r>
          </a:p>
          <a:p>
            <a:r>
              <a:rPr lang="fr-FR" altLang="fr-FR"/>
              <a:t>p.</a:t>
            </a:r>
            <a:fld id="{98A9A138-CCDA-4B49-8627-15537AE7E9A9}" type="slidenum">
              <a:rPr lang="fr-FR" altLang="fr-FR"/>
              <a:pPr/>
              <a:t>‹N°›</a:t>
            </a:fld>
            <a:endParaRPr lang="fr-FR" altLang="fr-FR"/>
          </a:p>
        </p:txBody>
      </p:sp>
      <p:sp>
        <p:nvSpPr>
          <p:cNvPr id="10" name="Espace réservé du pied de page 4">
            <a:extLst>
              <a:ext uri="{FF2B5EF4-FFF2-40B4-BE49-F238E27FC236}">
                <a16:creationId xmlns:a16="http://schemas.microsoft.com/office/drawing/2014/main" id="{68B27B90-12BB-41B8-9998-381D2D0BC868}"/>
              </a:ext>
            </a:extLst>
          </p:cNvPr>
          <p:cNvSpPr>
            <a:spLocks noGrp="1"/>
          </p:cNvSpPr>
          <p:nvPr>
            <p:ph type="ftr" sz="quarter" idx="11"/>
          </p:nvPr>
        </p:nvSpPr>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970069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ercalai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4704E4-0E84-412D-B289-FD17A2EAB1E7}"/>
              </a:ext>
            </a:extLst>
          </p:cNvPr>
          <p:cNvSpPr/>
          <p:nvPr/>
        </p:nvSpPr>
        <p:spPr>
          <a:xfrm>
            <a:off x="165100" y="180975"/>
            <a:ext cx="8816975" cy="42814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cxnSp>
        <p:nvCxnSpPr>
          <p:cNvPr id="5" name="Connecteur droit 4">
            <a:extLst>
              <a:ext uri="{FF2B5EF4-FFF2-40B4-BE49-F238E27FC236}">
                <a16:creationId xmlns:a16="http://schemas.microsoft.com/office/drawing/2014/main" id="{EEEB0EC1-837A-4D44-A0E8-EFB57ADB9093}"/>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B34CFE67-A448-4AF5-855C-1B557E01C94C}"/>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7C6A08F1-3CF1-4E7F-832A-0AE4A2ED76CA}"/>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570624" y="1311610"/>
            <a:ext cx="6345675" cy="1260140"/>
          </a:xfrm>
        </p:spPr>
        <p:txBody>
          <a:bodyPr anchor="b">
            <a:normAutofit/>
          </a:bodyPr>
          <a:lstStyle>
            <a:lvl1pPr>
              <a:lnSpc>
                <a:spcPts val="4800"/>
              </a:lnSpc>
              <a:defRPr sz="4800"/>
            </a:lvl1pPr>
          </a:lstStyle>
          <a:p>
            <a:r>
              <a:rPr lang="fr-FR"/>
              <a:t>Modifiez le style du titre</a:t>
            </a:r>
          </a:p>
        </p:txBody>
      </p:sp>
      <p:sp>
        <p:nvSpPr>
          <p:cNvPr id="3" name="Sous-titre 2"/>
          <p:cNvSpPr>
            <a:spLocks noGrp="1"/>
          </p:cNvSpPr>
          <p:nvPr>
            <p:ph type="subTitle" idx="1"/>
          </p:nvPr>
        </p:nvSpPr>
        <p:spPr>
          <a:xfrm>
            <a:off x="570625" y="2796775"/>
            <a:ext cx="4950520" cy="540060"/>
          </a:xfrm>
        </p:spPr>
        <p:txBody>
          <a:bodyPr/>
          <a:lstStyle>
            <a:lvl1pPr marL="0" indent="0" algn="l">
              <a:buNone/>
              <a:defRPr sz="1400" b="1" i="0" cap="all" baseline="0">
                <a:solidFill>
                  <a:schemeClr val="tx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8" name="Espace réservé du pied de page 4">
            <a:extLst>
              <a:ext uri="{FF2B5EF4-FFF2-40B4-BE49-F238E27FC236}">
                <a16:creationId xmlns:a16="http://schemas.microsoft.com/office/drawing/2014/main" id="{525B5AEC-FD2A-4719-B502-A838AB953A03}"/>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9" name="Espace réservé du numéro de diapositive 2">
            <a:extLst>
              <a:ext uri="{FF2B5EF4-FFF2-40B4-BE49-F238E27FC236}">
                <a16:creationId xmlns:a16="http://schemas.microsoft.com/office/drawing/2014/main" id="{1C078250-6B33-4F28-9FFA-839980A93383}"/>
              </a:ext>
            </a:extLst>
          </p:cNvPr>
          <p:cNvSpPr>
            <a:spLocks noGrp="1"/>
          </p:cNvSpPr>
          <p:nvPr>
            <p:ph type="sldNum" sz="quarter" idx="11"/>
          </p:nvPr>
        </p:nvSpPr>
        <p:spPr/>
        <p:txBody>
          <a:bodyPr/>
          <a:lstStyle>
            <a:lvl1pPr>
              <a:defRPr/>
            </a:lvl1pPr>
          </a:lstStyle>
          <a:p>
            <a:r>
              <a:rPr lang="fr-FR" altLang="fr-FR"/>
              <a:t>—————</a:t>
            </a:r>
          </a:p>
          <a:p>
            <a:r>
              <a:rPr lang="fr-FR" altLang="fr-FR"/>
              <a:t>p.</a:t>
            </a:r>
            <a:fld id="{11B7602E-742F-4C57-9F8B-514A9082D7C1}" type="slidenum">
              <a:rPr lang="fr-FR" altLang="fr-FR"/>
              <a:pPr/>
              <a:t>‹N°›</a:t>
            </a:fld>
            <a:endParaRPr lang="fr-FR" altLang="fr-FR"/>
          </a:p>
        </p:txBody>
      </p:sp>
    </p:spTree>
    <p:extLst>
      <p:ext uri="{BB962C8B-B14F-4D97-AF65-F5344CB8AC3E}">
        <p14:creationId xmlns:p14="http://schemas.microsoft.com/office/powerpoint/2010/main" val="961482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ED4939-2FE3-463B-82FB-1D5064D458D8}"/>
              </a:ext>
            </a:extLst>
          </p:cNvPr>
          <p:cNvSpPr/>
          <p:nvPr/>
        </p:nvSpPr>
        <p:spPr>
          <a:xfrm>
            <a:off x="1871663" y="180975"/>
            <a:ext cx="7110412" cy="37861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pic>
        <p:nvPicPr>
          <p:cNvPr id="8" name="Image 5">
            <a:extLst>
              <a:ext uri="{FF2B5EF4-FFF2-40B4-BE49-F238E27FC236}">
                <a16:creationId xmlns:a16="http://schemas.microsoft.com/office/drawing/2014/main" id="{B27B0009-9FE4-40EA-87A0-6E8386F277EE}"/>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8364538" y="4210050"/>
            <a:ext cx="6175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6">
            <a:extLst>
              <a:ext uri="{FF2B5EF4-FFF2-40B4-BE49-F238E27FC236}">
                <a16:creationId xmlns:a16="http://schemas.microsoft.com/office/drawing/2014/main" id="{A6C6F8D8-91A3-465D-A959-20D2EBFAFE3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3763" y="26168"/>
            <a:ext cx="1338262" cy="204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llipse 9">
            <a:extLst>
              <a:ext uri="{FF2B5EF4-FFF2-40B4-BE49-F238E27FC236}">
                <a16:creationId xmlns:a16="http://schemas.microsoft.com/office/drawing/2014/main" id="{D7E3C7D8-492C-4162-8371-FB3C592FE391}"/>
              </a:ext>
            </a:extLst>
          </p:cNvPr>
          <p:cNvSpPr/>
          <p:nvPr/>
        </p:nvSpPr>
        <p:spPr>
          <a:xfrm>
            <a:off x="2006600" y="322263"/>
            <a:ext cx="539750" cy="53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Rectangle 10">
            <a:extLst>
              <a:ext uri="{FF2B5EF4-FFF2-40B4-BE49-F238E27FC236}">
                <a16:creationId xmlns:a16="http://schemas.microsoft.com/office/drawing/2014/main" id="{54E87CFE-22CC-4093-8AB8-7C443EFE80DC}"/>
              </a:ext>
            </a:extLst>
          </p:cNvPr>
          <p:cNvSpPr/>
          <p:nvPr/>
        </p:nvSpPr>
        <p:spPr>
          <a:xfrm>
            <a:off x="161925" y="3111500"/>
            <a:ext cx="3689350" cy="1844675"/>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sp>
        <p:nvSpPr>
          <p:cNvPr id="12" name="Rectangle 10">
            <a:extLst>
              <a:ext uri="{FF2B5EF4-FFF2-40B4-BE49-F238E27FC236}">
                <a16:creationId xmlns:a16="http://schemas.microsoft.com/office/drawing/2014/main" id="{18F855F2-CCD1-4C82-A008-2256F32D6D45}"/>
              </a:ext>
            </a:extLst>
          </p:cNvPr>
          <p:cNvSpPr>
            <a:spLocks noChangeArrowheads="1"/>
          </p:cNvSpPr>
          <p:nvPr/>
        </p:nvSpPr>
        <p:spPr bwMode="auto">
          <a:xfrm>
            <a:off x="3959225" y="4146550"/>
            <a:ext cx="12430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Retrouvez-nous sur </a:t>
            </a:r>
          </a:p>
          <a:p>
            <a:pPr eaLnBrk="1" hangingPunct="1">
              <a:lnSpc>
                <a:spcPts val="1200"/>
              </a:lnSpc>
            </a:pPr>
            <a:r>
              <a:rPr lang="fr-FR" altLang="fr-FR" sz="1000"/>
              <a:t>justice.gouv.fr</a:t>
            </a:r>
          </a:p>
        </p:txBody>
      </p:sp>
      <p:cxnSp>
        <p:nvCxnSpPr>
          <p:cNvPr id="13" name="Connecteur droit 12">
            <a:extLst>
              <a:ext uri="{FF2B5EF4-FFF2-40B4-BE49-F238E27FC236}">
                <a16:creationId xmlns:a16="http://schemas.microsoft.com/office/drawing/2014/main" id="{D9BA8D6E-B1E8-4A13-99FC-F6E7D65B521B}"/>
              </a:ext>
            </a:extLst>
          </p:cNvPr>
          <p:cNvCxnSpPr/>
          <p:nvPr/>
        </p:nvCxnSpPr>
        <p:spPr>
          <a:xfrm>
            <a:off x="3959225" y="4102100"/>
            <a:ext cx="15128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ous-titre 2"/>
          <p:cNvSpPr>
            <a:spLocks noGrp="1"/>
          </p:cNvSpPr>
          <p:nvPr>
            <p:ph type="subTitle" idx="1"/>
          </p:nvPr>
        </p:nvSpPr>
        <p:spPr>
          <a:xfrm>
            <a:off x="2276775" y="2571750"/>
            <a:ext cx="4950520" cy="540060"/>
          </a:xfrm>
        </p:spPr>
        <p:txBody>
          <a:bodyPr/>
          <a:lstStyle>
            <a:lvl1pPr marL="0" indent="0" algn="l">
              <a:buNone/>
              <a:defRPr sz="1400" b="1" i="0" cap="all" baseline="0">
                <a:solidFill>
                  <a:schemeClr val="bg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15" name="Espace réservé du texte 14" descr="xxx" title="xxx"/>
          <p:cNvSpPr>
            <a:spLocks noGrp="1"/>
          </p:cNvSpPr>
          <p:nvPr>
            <p:ph type="body" sz="quarter" idx="10"/>
          </p:nvPr>
        </p:nvSpPr>
        <p:spPr>
          <a:xfrm>
            <a:off x="2006600" y="322263"/>
            <a:ext cx="539750" cy="539297"/>
          </a:xfrm>
        </p:spPr>
        <p:txBody>
          <a:bodyPr bIns="36000" anchor="ctr"/>
          <a:lstStyle>
            <a:lvl1pPr marL="0" indent="0" algn="ctr">
              <a:buNone/>
              <a:defRPr sz="1700" spc="-20" baseline="0">
                <a:solidFill>
                  <a:schemeClr val="tx2"/>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6" name="Espace réservé du texte 14"/>
          <p:cNvSpPr>
            <a:spLocks noGrp="1"/>
          </p:cNvSpPr>
          <p:nvPr>
            <p:ph type="body" sz="quarter" idx="11"/>
          </p:nvPr>
        </p:nvSpPr>
        <p:spPr>
          <a:xfrm>
            <a:off x="2546774" y="321560"/>
            <a:ext cx="2025225" cy="540000"/>
          </a:xfrm>
        </p:spPr>
        <p:txBody>
          <a:bodyPr lIns="90000" anchor="ctr"/>
          <a:lstStyle>
            <a:lvl1pPr marL="0" indent="0" algn="l">
              <a:spcBef>
                <a:spcPts val="0"/>
              </a:spcBef>
              <a:buNone/>
              <a:defRPr sz="1050" b="1" baseline="0">
                <a:solidFill>
                  <a:schemeClr val="bg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8" name="Espace réservé du texte 17"/>
          <p:cNvSpPr>
            <a:spLocks noGrp="1"/>
          </p:cNvSpPr>
          <p:nvPr>
            <p:ph type="body" sz="quarter" idx="12"/>
          </p:nvPr>
        </p:nvSpPr>
        <p:spPr>
          <a:xfrm>
            <a:off x="1871663" y="3201820"/>
            <a:ext cx="1979612" cy="765175"/>
          </a:xfrm>
        </p:spPr>
        <p:txBody>
          <a:bodyPr lIns="90000" tIns="90000" bIns="90000" anchor="b"/>
          <a:lstStyle>
            <a:lvl1pPr marL="0" indent="0">
              <a:buNone/>
              <a:defRPr sz="1200">
                <a:solidFill>
                  <a:schemeClr val="bg1"/>
                </a:solidFill>
              </a:defRPr>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fr-FR"/>
              <a:t>Modifiez les styles du texte du masque</a:t>
            </a:r>
          </a:p>
        </p:txBody>
      </p:sp>
      <p:sp>
        <p:nvSpPr>
          <p:cNvPr id="2" name="Titre 1"/>
          <p:cNvSpPr>
            <a:spLocks noGrp="1"/>
          </p:cNvSpPr>
          <p:nvPr>
            <p:ph type="ctrTitle"/>
          </p:nvPr>
        </p:nvSpPr>
        <p:spPr>
          <a:xfrm>
            <a:off x="2276774" y="1086585"/>
            <a:ext cx="6345675" cy="1260140"/>
          </a:xfrm>
        </p:spPr>
        <p:txBody>
          <a:bodyPr anchor="b">
            <a:normAutofit/>
          </a:bodyPr>
          <a:lstStyle>
            <a:lvl1pPr>
              <a:lnSpc>
                <a:spcPts val="4800"/>
              </a:lnSpc>
              <a:defRPr sz="4800">
                <a:solidFill>
                  <a:schemeClr val="bg2"/>
                </a:solidFill>
              </a:defRPr>
            </a:lvl1pPr>
          </a:lstStyle>
          <a:p>
            <a:r>
              <a:rPr lang="fr-FR"/>
              <a:t>Modifiez le style du titre</a:t>
            </a:r>
          </a:p>
        </p:txBody>
      </p:sp>
    </p:spTree>
    <p:extLst>
      <p:ext uri="{BB962C8B-B14F-4D97-AF65-F5344CB8AC3E}">
        <p14:creationId xmlns:p14="http://schemas.microsoft.com/office/powerpoint/2010/main" val="15654047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CA22A18A-A7AC-4091-91DE-CAF2AD87AAD1}"/>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C5CAAA39-D286-4F37-B78D-90F2DA159449}"/>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BB66DE90-98D2-4453-BB19-ECF4CF9BC3B3}"/>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02873934-BEC2-4D4D-AF7E-38C6DA90A4F4}"/>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p:nvPr>
        </p:nvSpPr>
        <p:spPr/>
        <p:txBody>
          <a:bodyPr>
            <a:normAutofit/>
          </a:bodyPr>
          <a:lstStyle>
            <a:lvl1pPr marL="0" indent="0">
              <a:buFontTx/>
              <a:buNone/>
              <a:defRPr sz="160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a:xfrm>
            <a:off x="179388" y="267494"/>
            <a:ext cx="8785225" cy="818356"/>
          </a:xfrm>
        </p:spPr>
        <p:txBody>
          <a:bodyPr/>
          <a:lstStyle/>
          <a:p>
            <a:r>
              <a:rPr lang="fr-FR"/>
              <a:t>Modifiez le style du titre</a:t>
            </a:r>
          </a:p>
        </p:txBody>
      </p:sp>
      <p:sp>
        <p:nvSpPr>
          <p:cNvPr id="8" name="Espace réservé du pied de page 4">
            <a:extLst>
              <a:ext uri="{FF2B5EF4-FFF2-40B4-BE49-F238E27FC236}">
                <a16:creationId xmlns:a16="http://schemas.microsoft.com/office/drawing/2014/main" id="{BBDE5A30-052F-499A-9DCB-F9FBB557E6AA}"/>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10" name="Espace réservé du numéro de diapositive 2">
            <a:extLst>
              <a:ext uri="{FF2B5EF4-FFF2-40B4-BE49-F238E27FC236}">
                <a16:creationId xmlns:a16="http://schemas.microsoft.com/office/drawing/2014/main" id="{7C9EE1EC-8A52-4D16-8D33-456F98808788}"/>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05BD3DEF-4440-476E-9D20-66489E793BB1}" type="slidenum">
              <a:rPr lang="fr-FR" altLang="fr-FR"/>
              <a:pPr/>
              <a:t>‹N°›</a:t>
            </a:fld>
            <a:endParaRPr lang="fr-FR" altLang="fr-FR"/>
          </a:p>
        </p:txBody>
      </p:sp>
      <p:sp>
        <p:nvSpPr>
          <p:cNvPr id="17" name="Rectangle 16">
            <a:extLst>
              <a:ext uri="{FF2B5EF4-FFF2-40B4-BE49-F238E27FC236}">
                <a16:creationId xmlns:a16="http://schemas.microsoft.com/office/drawing/2014/main" id="{1AC02FC9-6447-4893-8EAF-CB2748DB1872}"/>
              </a:ext>
            </a:extLst>
          </p:cNvPr>
          <p:cNvSpPr/>
          <p:nvPr userDrawn="1"/>
        </p:nvSpPr>
        <p:spPr>
          <a:xfrm>
            <a:off x="202"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0" err="1">
                <a:solidFill>
                  <a:schemeClr val="tx1">
                    <a:lumMod val="50000"/>
                    <a:lumOff val="50000"/>
                  </a:schemeClr>
                </a:solidFill>
              </a:rPr>
              <a:t>Définition</a:t>
            </a:r>
            <a:r>
              <a:rPr lang="en-US" sz="650">
                <a:solidFill>
                  <a:schemeClr val="tx1">
                    <a:lumMod val="50000"/>
                    <a:lumOff val="50000"/>
                  </a:schemeClr>
                </a:solidFill>
              </a:rPr>
              <a:t> et </a:t>
            </a:r>
            <a:r>
              <a:rPr lang="en-US" sz="650" err="1">
                <a:solidFill>
                  <a:schemeClr val="tx1">
                    <a:lumMod val="50000"/>
                    <a:lumOff val="50000"/>
                  </a:schemeClr>
                </a:solidFill>
              </a:rPr>
              <a:t>éléments</a:t>
            </a:r>
            <a:r>
              <a:rPr lang="en-US" sz="650">
                <a:solidFill>
                  <a:schemeClr val="tx1">
                    <a:lumMod val="50000"/>
                    <a:lumOff val="50000"/>
                  </a:schemeClr>
                </a:solidFill>
              </a:rPr>
              <a:t> </a:t>
            </a:r>
            <a:r>
              <a:rPr lang="en-US" sz="650" err="1">
                <a:solidFill>
                  <a:schemeClr val="tx1">
                    <a:lumMod val="50000"/>
                    <a:lumOff val="50000"/>
                  </a:schemeClr>
                </a:solidFill>
              </a:rPr>
              <a:t>clés</a:t>
            </a:r>
            <a:endParaRPr lang="fr-FR" sz="650">
              <a:solidFill>
                <a:schemeClr val="tx1">
                  <a:lumMod val="50000"/>
                  <a:lumOff val="50000"/>
                </a:schemeClr>
              </a:solidFill>
            </a:endParaRPr>
          </a:p>
        </p:txBody>
      </p:sp>
      <p:sp>
        <p:nvSpPr>
          <p:cNvPr id="18" name="Rectangle 17">
            <a:extLst>
              <a:ext uri="{FF2B5EF4-FFF2-40B4-BE49-F238E27FC236}">
                <a16:creationId xmlns:a16="http://schemas.microsoft.com/office/drawing/2014/main" id="{2082AFD7-69C2-4CF4-BA40-A496B4F597CC}"/>
              </a:ext>
            </a:extLst>
          </p:cNvPr>
          <p:cNvSpPr/>
          <p:nvPr userDrawn="1"/>
        </p:nvSpPr>
        <p:spPr>
          <a:xfrm>
            <a:off x="1259834"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Principes</a:t>
            </a:r>
            <a:r>
              <a:rPr lang="en-US" sz="700">
                <a:solidFill>
                  <a:schemeClr val="tx1">
                    <a:lumMod val="50000"/>
                    <a:lumOff val="50000"/>
                  </a:schemeClr>
                </a:solidFill>
              </a:rPr>
              <a:t> </a:t>
            </a:r>
            <a:r>
              <a:rPr lang="en-US" sz="700" err="1">
                <a:solidFill>
                  <a:schemeClr val="tx1">
                    <a:lumMod val="50000"/>
                    <a:lumOff val="50000"/>
                  </a:schemeClr>
                </a:solidFill>
              </a:rPr>
              <a:t>fondateurs</a:t>
            </a:r>
            <a:endParaRPr lang="fr-FR" sz="700">
              <a:solidFill>
                <a:schemeClr val="tx1">
                  <a:lumMod val="50000"/>
                  <a:lumOff val="50000"/>
                </a:schemeClr>
              </a:solidFill>
            </a:endParaRPr>
          </a:p>
        </p:txBody>
      </p:sp>
      <p:sp>
        <p:nvSpPr>
          <p:cNvPr id="19" name="Rectangle 18">
            <a:extLst>
              <a:ext uri="{FF2B5EF4-FFF2-40B4-BE49-F238E27FC236}">
                <a16:creationId xmlns:a16="http://schemas.microsoft.com/office/drawing/2014/main" id="{657A6043-098B-4164-94E8-E4AD8ED1144A}"/>
              </a:ext>
            </a:extLst>
          </p:cNvPr>
          <p:cNvSpPr/>
          <p:nvPr userDrawn="1"/>
        </p:nvSpPr>
        <p:spPr>
          <a:xfrm>
            <a:off x="2519466"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Pilotage</a:t>
            </a:r>
            <a:endParaRPr lang="fr-FR" sz="700">
              <a:solidFill>
                <a:schemeClr val="tx1">
                  <a:lumMod val="50000"/>
                  <a:lumOff val="50000"/>
                </a:schemeClr>
              </a:solidFill>
            </a:endParaRPr>
          </a:p>
        </p:txBody>
      </p:sp>
      <p:sp>
        <p:nvSpPr>
          <p:cNvPr id="20" name="Rectangle 19">
            <a:extLst>
              <a:ext uri="{FF2B5EF4-FFF2-40B4-BE49-F238E27FC236}">
                <a16:creationId xmlns:a16="http://schemas.microsoft.com/office/drawing/2014/main" id="{C107428E-9DE5-43FC-B59E-4308248A381F}"/>
              </a:ext>
            </a:extLst>
          </p:cNvPr>
          <p:cNvSpPr/>
          <p:nvPr userDrawn="1"/>
        </p:nvSpPr>
        <p:spPr>
          <a:xfrm>
            <a:off x="3779098"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Squads / </a:t>
            </a:r>
            <a:r>
              <a:rPr lang="en-US" sz="700" err="1">
                <a:solidFill>
                  <a:schemeClr val="tx1">
                    <a:lumMod val="50000"/>
                    <a:lumOff val="50000"/>
                  </a:schemeClr>
                </a:solidFill>
              </a:rPr>
              <a:t>Tribus</a:t>
            </a:r>
            <a:endParaRPr lang="fr-FR" sz="700">
              <a:solidFill>
                <a:schemeClr val="tx1">
                  <a:lumMod val="50000"/>
                  <a:lumOff val="50000"/>
                </a:schemeClr>
              </a:solidFill>
            </a:endParaRPr>
          </a:p>
        </p:txBody>
      </p:sp>
      <p:sp>
        <p:nvSpPr>
          <p:cNvPr id="21" name="Rectangle 20">
            <a:extLst>
              <a:ext uri="{FF2B5EF4-FFF2-40B4-BE49-F238E27FC236}">
                <a16:creationId xmlns:a16="http://schemas.microsoft.com/office/drawing/2014/main" id="{FF7A47D2-A268-48B5-83B6-D831721C6EE3}"/>
              </a:ext>
            </a:extLst>
          </p:cNvPr>
          <p:cNvSpPr/>
          <p:nvPr userDrawn="1"/>
        </p:nvSpPr>
        <p:spPr>
          <a:xfrm>
            <a:off x="5038730"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Socles</a:t>
            </a:r>
            <a:endParaRPr lang="fr-FR" sz="700">
              <a:solidFill>
                <a:schemeClr val="tx1">
                  <a:lumMod val="50000"/>
                  <a:lumOff val="50000"/>
                </a:schemeClr>
              </a:solidFill>
            </a:endParaRPr>
          </a:p>
        </p:txBody>
      </p:sp>
      <p:sp>
        <p:nvSpPr>
          <p:cNvPr id="22" name="Rectangle 21">
            <a:extLst>
              <a:ext uri="{FF2B5EF4-FFF2-40B4-BE49-F238E27FC236}">
                <a16:creationId xmlns:a16="http://schemas.microsoft.com/office/drawing/2014/main" id="{D14024D0-F333-463C-BAE9-3E86C47F4D08}"/>
              </a:ext>
            </a:extLst>
          </p:cNvPr>
          <p:cNvSpPr/>
          <p:nvPr userDrawn="1"/>
        </p:nvSpPr>
        <p:spPr>
          <a:xfrm>
            <a:off x="6298362"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Chapitres</a:t>
            </a:r>
            <a:endParaRPr lang="fr-FR" sz="700">
              <a:solidFill>
                <a:schemeClr val="tx1">
                  <a:lumMod val="50000"/>
                  <a:lumOff val="50000"/>
                </a:schemeClr>
              </a:solidFill>
            </a:endParaRPr>
          </a:p>
        </p:txBody>
      </p:sp>
    </p:spTree>
    <p:extLst>
      <p:ext uri="{BB962C8B-B14F-4D97-AF65-F5344CB8AC3E}">
        <p14:creationId xmlns:p14="http://schemas.microsoft.com/office/powerpoint/2010/main" val="1143995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202AE5-7AA1-474F-85C1-1C0C12CD455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F2ECD1F-647F-48DB-A3FC-6D8FA17DAE0F}"/>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F351317-9006-4C80-87D1-178DD5C0FE2C}"/>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D69107D0-4385-425B-9E40-678532C0918A}"/>
              </a:ext>
            </a:extLst>
          </p:cNvPr>
          <p:cNvSpPr>
            <a:spLocks noGrp="1"/>
          </p:cNvSpPr>
          <p:nvPr>
            <p:ph type="ftr" sz="quarter" idx="11"/>
          </p:nvPr>
        </p:nvSpPr>
        <p:spPr/>
        <p:txBody>
          <a:bodyPr/>
          <a:lstStyle/>
          <a:p>
            <a:r>
              <a:rPr lang="fr-FR" dirty="0"/>
              <a:t>NORM_SNUM_CérémoniesSquadAgile_V3</a:t>
            </a:r>
          </a:p>
        </p:txBody>
      </p:sp>
      <p:sp>
        <p:nvSpPr>
          <p:cNvPr id="6" name="Espace réservé du numéro de diapositive 5">
            <a:extLst>
              <a:ext uri="{FF2B5EF4-FFF2-40B4-BE49-F238E27FC236}">
                <a16:creationId xmlns:a16="http://schemas.microsoft.com/office/drawing/2014/main" id="{A30893AE-454F-419D-A6AC-7366445993B0}"/>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27823818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 Sous-titre / Contenu">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47A9F84E-280E-4D1C-9761-F0AD1A6301D6}"/>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89E4D745-FB9F-42CD-8DDC-B9E0C3080BF8}"/>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C817DE96-FB04-4FEF-96D9-4179833487AF}"/>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6CABAB2F-8246-4944-9A52-525A5E620FEB}"/>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p:nvPr>
        </p:nvSpPr>
        <p:spPr>
          <a:xfrm>
            <a:off x="2636785" y="1200150"/>
            <a:ext cx="6327828" cy="3262313"/>
          </a:xfrm>
        </p:spPr>
        <p:txBody>
          <a:bodyPr>
            <a:normAutofit/>
          </a:bodyPr>
          <a:lstStyle>
            <a:lvl1pPr marL="0" indent="0">
              <a:buFontTx/>
              <a:buNone/>
              <a:defRPr sz="1600" b="0" i="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a:xfrm>
            <a:off x="179388" y="267494"/>
            <a:ext cx="8785225" cy="818356"/>
          </a:xfrm>
        </p:spPr>
        <p:txBody>
          <a:bodyPr/>
          <a:lstStyle/>
          <a:p>
            <a:r>
              <a:rPr lang="fr-FR"/>
              <a:t>Modifiez le style du titre</a:t>
            </a:r>
          </a:p>
        </p:txBody>
      </p:sp>
      <p:sp>
        <p:nvSpPr>
          <p:cNvPr id="8" name="Espace réservé du contenu 2"/>
          <p:cNvSpPr>
            <a:spLocks noGrp="1"/>
          </p:cNvSpPr>
          <p:nvPr>
            <p:ph idx="12"/>
          </p:nvPr>
        </p:nvSpPr>
        <p:spPr>
          <a:xfrm>
            <a:off x="180975" y="1200150"/>
            <a:ext cx="2365800" cy="3262313"/>
          </a:xfrm>
        </p:spPr>
        <p:txBody>
          <a:bodyPr>
            <a:normAutofit/>
          </a:bodyPr>
          <a:lstStyle>
            <a:lvl1pPr marL="0" indent="0">
              <a:buFontTx/>
              <a:buNone/>
              <a:defRPr sz="1600"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11" name="Espace réservé du pied de page 4">
            <a:extLst>
              <a:ext uri="{FF2B5EF4-FFF2-40B4-BE49-F238E27FC236}">
                <a16:creationId xmlns:a16="http://schemas.microsoft.com/office/drawing/2014/main" id="{6C8A7B67-632B-4FB1-A4A7-CD42301A1424}"/>
              </a:ext>
            </a:extLst>
          </p:cNvPr>
          <p:cNvSpPr>
            <a:spLocks noGrp="1"/>
          </p:cNvSpPr>
          <p:nvPr>
            <p:ph type="ftr" sz="quarter" idx="13"/>
          </p:nvPr>
        </p:nvSpPr>
        <p:spPr/>
        <p:txBody>
          <a:bodyPr/>
          <a:lstStyle>
            <a:lvl1pPr>
              <a:defRPr/>
            </a:lvl1pPr>
          </a:lstStyle>
          <a:p>
            <a:r>
              <a:rPr lang="fr-FR" altLang="fr-FR" dirty="0"/>
              <a:t>NORM_SNUM_CérémoniesSquadAgile_V3</a:t>
            </a:r>
          </a:p>
        </p:txBody>
      </p:sp>
      <p:sp>
        <p:nvSpPr>
          <p:cNvPr id="12" name="Espace réservé du numéro de diapositive 2">
            <a:extLst>
              <a:ext uri="{FF2B5EF4-FFF2-40B4-BE49-F238E27FC236}">
                <a16:creationId xmlns:a16="http://schemas.microsoft.com/office/drawing/2014/main" id="{BD9333E1-BA79-49F6-9843-E1098BB7D519}"/>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D7F30DD-0FD8-42C8-ADB9-477DA184AFC2}" type="slidenum">
              <a:rPr lang="fr-FR" altLang="fr-FR"/>
              <a:pPr/>
              <a:t>‹N°›</a:t>
            </a:fld>
            <a:endParaRPr lang="fr-FR" altLang="fr-FR"/>
          </a:p>
        </p:txBody>
      </p:sp>
      <p:sp>
        <p:nvSpPr>
          <p:cNvPr id="19" name="Rectangle 18">
            <a:extLst>
              <a:ext uri="{FF2B5EF4-FFF2-40B4-BE49-F238E27FC236}">
                <a16:creationId xmlns:a16="http://schemas.microsoft.com/office/drawing/2014/main" id="{6847F79F-1566-447A-9784-167B7054EFB2}"/>
              </a:ext>
            </a:extLst>
          </p:cNvPr>
          <p:cNvSpPr/>
          <p:nvPr userDrawn="1"/>
        </p:nvSpPr>
        <p:spPr>
          <a:xfrm>
            <a:off x="202"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0" err="1">
                <a:solidFill>
                  <a:schemeClr val="tx1">
                    <a:lumMod val="50000"/>
                    <a:lumOff val="50000"/>
                  </a:schemeClr>
                </a:solidFill>
              </a:rPr>
              <a:t>Définition</a:t>
            </a:r>
            <a:r>
              <a:rPr lang="en-US" sz="650">
                <a:solidFill>
                  <a:schemeClr val="tx1">
                    <a:lumMod val="50000"/>
                    <a:lumOff val="50000"/>
                  </a:schemeClr>
                </a:solidFill>
              </a:rPr>
              <a:t> et </a:t>
            </a:r>
            <a:r>
              <a:rPr lang="en-US" sz="650" err="1">
                <a:solidFill>
                  <a:schemeClr val="tx1">
                    <a:lumMod val="50000"/>
                    <a:lumOff val="50000"/>
                  </a:schemeClr>
                </a:solidFill>
              </a:rPr>
              <a:t>éléments</a:t>
            </a:r>
            <a:r>
              <a:rPr lang="en-US" sz="650">
                <a:solidFill>
                  <a:schemeClr val="tx1">
                    <a:lumMod val="50000"/>
                    <a:lumOff val="50000"/>
                  </a:schemeClr>
                </a:solidFill>
              </a:rPr>
              <a:t> </a:t>
            </a:r>
            <a:r>
              <a:rPr lang="en-US" sz="650" err="1">
                <a:solidFill>
                  <a:schemeClr val="tx1">
                    <a:lumMod val="50000"/>
                    <a:lumOff val="50000"/>
                  </a:schemeClr>
                </a:solidFill>
              </a:rPr>
              <a:t>clés</a:t>
            </a:r>
            <a:endParaRPr lang="fr-FR" sz="650">
              <a:solidFill>
                <a:schemeClr val="tx1">
                  <a:lumMod val="50000"/>
                  <a:lumOff val="50000"/>
                </a:schemeClr>
              </a:solidFill>
            </a:endParaRPr>
          </a:p>
        </p:txBody>
      </p:sp>
      <p:sp>
        <p:nvSpPr>
          <p:cNvPr id="20" name="Rectangle 19">
            <a:extLst>
              <a:ext uri="{FF2B5EF4-FFF2-40B4-BE49-F238E27FC236}">
                <a16:creationId xmlns:a16="http://schemas.microsoft.com/office/drawing/2014/main" id="{98C088CC-5FD9-4797-8289-52401234FE82}"/>
              </a:ext>
            </a:extLst>
          </p:cNvPr>
          <p:cNvSpPr/>
          <p:nvPr userDrawn="1"/>
        </p:nvSpPr>
        <p:spPr>
          <a:xfrm>
            <a:off x="1259834"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Principes</a:t>
            </a:r>
            <a:r>
              <a:rPr lang="en-US" sz="700">
                <a:solidFill>
                  <a:schemeClr val="tx1">
                    <a:lumMod val="50000"/>
                    <a:lumOff val="50000"/>
                  </a:schemeClr>
                </a:solidFill>
              </a:rPr>
              <a:t> </a:t>
            </a:r>
            <a:r>
              <a:rPr lang="en-US" sz="700" err="1">
                <a:solidFill>
                  <a:schemeClr val="tx1">
                    <a:lumMod val="50000"/>
                    <a:lumOff val="50000"/>
                  </a:schemeClr>
                </a:solidFill>
              </a:rPr>
              <a:t>fondateurs</a:t>
            </a:r>
            <a:endParaRPr lang="fr-FR" sz="700">
              <a:solidFill>
                <a:schemeClr val="tx1">
                  <a:lumMod val="50000"/>
                  <a:lumOff val="50000"/>
                </a:schemeClr>
              </a:solidFill>
            </a:endParaRPr>
          </a:p>
        </p:txBody>
      </p:sp>
      <p:sp>
        <p:nvSpPr>
          <p:cNvPr id="21" name="Rectangle 20">
            <a:extLst>
              <a:ext uri="{FF2B5EF4-FFF2-40B4-BE49-F238E27FC236}">
                <a16:creationId xmlns:a16="http://schemas.microsoft.com/office/drawing/2014/main" id="{0C71555C-1617-4CE4-9518-5FFF39EF1435}"/>
              </a:ext>
            </a:extLst>
          </p:cNvPr>
          <p:cNvSpPr/>
          <p:nvPr userDrawn="1"/>
        </p:nvSpPr>
        <p:spPr>
          <a:xfrm>
            <a:off x="2519466"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Pilotage</a:t>
            </a:r>
            <a:endParaRPr lang="fr-FR" sz="700">
              <a:solidFill>
                <a:schemeClr val="tx1">
                  <a:lumMod val="50000"/>
                  <a:lumOff val="50000"/>
                </a:schemeClr>
              </a:solidFill>
            </a:endParaRPr>
          </a:p>
        </p:txBody>
      </p:sp>
      <p:sp>
        <p:nvSpPr>
          <p:cNvPr id="22" name="Rectangle 21">
            <a:extLst>
              <a:ext uri="{FF2B5EF4-FFF2-40B4-BE49-F238E27FC236}">
                <a16:creationId xmlns:a16="http://schemas.microsoft.com/office/drawing/2014/main" id="{AA4272A6-9EDC-4CC4-96D1-020578CB242E}"/>
              </a:ext>
            </a:extLst>
          </p:cNvPr>
          <p:cNvSpPr/>
          <p:nvPr userDrawn="1"/>
        </p:nvSpPr>
        <p:spPr>
          <a:xfrm>
            <a:off x="3779098"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Squads / </a:t>
            </a:r>
            <a:r>
              <a:rPr lang="en-US" sz="700" err="1">
                <a:solidFill>
                  <a:schemeClr val="tx1">
                    <a:lumMod val="50000"/>
                    <a:lumOff val="50000"/>
                  </a:schemeClr>
                </a:solidFill>
              </a:rPr>
              <a:t>Tribus</a:t>
            </a:r>
            <a:endParaRPr lang="fr-FR" sz="700">
              <a:solidFill>
                <a:schemeClr val="tx1">
                  <a:lumMod val="50000"/>
                  <a:lumOff val="50000"/>
                </a:schemeClr>
              </a:solidFill>
            </a:endParaRPr>
          </a:p>
        </p:txBody>
      </p:sp>
      <p:sp>
        <p:nvSpPr>
          <p:cNvPr id="23" name="Rectangle 22">
            <a:extLst>
              <a:ext uri="{FF2B5EF4-FFF2-40B4-BE49-F238E27FC236}">
                <a16:creationId xmlns:a16="http://schemas.microsoft.com/office/drawing/2014/main" id="{4AEC9E50-A276-4DDC-957A-BC51C3B44B0B}"/>
              </a:ext>
            </a:extLst>
          </p:cNvPr>
          <p:cNvSpPr/>
          <p:nvPr userDrawn="1"/>
        </p:nvSpPr>
        <p:spPr>
          <a:xfrm>
            <a:off x="5038730"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Socles</a:t>
            </a:r>
            <a:endParaRPr lang="fr-FR" sz="700">
              <a:solidFill>
                <a:schemeClr val="tx1">
                  <a:lumMod val="50000"/>
                  <a:lumOff val="50000"/>
                </a:schemeClr>
              </a:solidFill>
            </a:endParaRPr>
          </a:p>
        </p:txBody>
      </p:sp>
      <p:sp>
        <p:nvSpPr>
          <p:cNvPr id="24" name="Rectangle 23">
            <a:extLst>
              <a:ext uri="{FF2B5EF4-FFF2-40B4-BE49-F238E27FC236}">
                <a16:creationId xmlns:a16="http://schemas.microsoft.com/office/drawing/2014/main" id="{42D17BEC-48EA-4E0B-8EBC-38D363DE04A5}"/>
              </a:ext>
            </a:extLst>
          </p:cNvPr>
          <p:cNvSpPr/>
          <p:nvPr userDrawn="1"/>
        </p:nvSpPr>
        <p:spPr>
          <a:xfrm>
            <a:off x="6298362"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Chapitres</a:t>
            </a:r>
            <a:endParaRPr lang="fr-FR" sz="700">
              <a:solidFill>
                <a:schemeClr val="tx1">
                  <a:lumMod val="50000"/>
                  <a:lumOff val="50000"/>
                </a:schemeClr>
              </a:solidFill>
            </a:endParaRPr>
          </a:p>
        </p:txBody>
      </p:sp>
    </p:spTree>
    <p:extLst>
      <p:ext uri="{BB962C8B-B14F-4D97-AF65-F5344CB8AC3E}">
        <p14:creationId xmlns:p14="http://schemas.microsoft.com/office/powerpoint/2010/main" val="902304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45BE17AB-A59C-4A95-A297-1A4E050AF274}"/>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6165C8E4-A11A-4BE3-AFD4-B81CE0CFCE21}"/>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896D69C3-E91E-46C9-B941-13CBC5A3C14E}"/>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80AD6FFD-050D-4E8B-B363-0EA16A5500E4}"/>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179388" y="267494"/>
            <a:ext cx="8785225" cy="818355"/>
          </a:xfrm>
        </p:spPr>
        <p:txBody>
          <a:bodyPr/>
          <a:lstStyle/>
          <a:p>
            <a:r>
              <a:rPr lang="fr-FR"/>
              <a:t>Modifiez le style du titre</a:t>
            </a:r>
          </a:p>
        </p:txBody>
      </p:sp>
      <p:sp>
        <p:nvSpPr>
          <p:cNvPr id="3" name="Espace réservé du contenu 2"/>
          <p:cNvSpPr>
            <a:spLocks noGrp="1"/>
          </p:cNvSpPr>
          <p:nvPr>
            <p:ph sz="half" idx="1"/>
          </p:nvPr>
        </p:nvSpPr>
        <p:spPr>
          <a:xfrm>
            <a:off x="179387" y="1188794"/>
            <a:ext cx="4293915" cy="3273166"/>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199" y="1188794"/>
            <a:ext cx="4316413" cy="3273166"/>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du pied de page 4">
            <a:extLst>
              <a:ext uri="{FF2B5EF4-FFF2-40B4-BE49-F238E27FC236}">
                <a16:creationId xmlns:a16="http://schemas.microsoft.com/office/drawing/2014/main" id="{4C2AA969-A10A-460E-8528-5F27655E951F}"/>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10" name="Espace réservé du numéro de diapositive 2">
            <a:extLst>
              <a:ext uri="{FF2B5EF4-FFF2-40B4-BE49-F238E27FC236}">
                <a16:creationId xmlns:a16="http://schemas.microsoft.com/office/drawing/2014/main" id="{DD4B4365-AB91-4068-B3F5-B4A6B799CE52}"/>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CD850309-972C-4517-9261-0BAB5F30DE9C}" type="slidenum">
              <a:rPr lang="fr-FR" altLang="fr-FR"/>
              <a:pPr/>
              <a:t>‹N°›</a:t>
            </a:fld>
            <a:endParaRPr lang="fr-FR" altLang="fr-FR"/>
          </a:p>
        </p:txBody>
      </p:sp>
      <p:sp>
        <p:nvSpPr>
          <p:cNvPr id="17" name="Rectangle 16">
            <a:extLst>
              <a:ext uri="{FF2B5EF4-FFF2-40B4-BE49-F238E27FC236}">
                <a16:creationId xmlns:a16="http://schemas.microsoft.com/office/drawing/2014/main" id="{4E83D00F-E79D-4905-AC06-101ECDB96D6B}"/>
              </a:ext>
            </a:extLst>
          </p:cNvPr>
          <p:cNvSpPr/>
          <p:nvPr userDrawn="1"/>
        </p:nvSpPr>
        <p:spPr>
          <a:xfrm>
            <a:off x="202"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0" err="1">
                <a:solidFill>
                  <a:schemeClr val="tx1">
                    <a:lumMod val="50000"/>
                    <a:lumOff val="50000"/>
                  </a:schemeClr>
                </a:solidFill>
              </a:rPr>
              <a:t>Définition</a:t>
            </a:r>
            <a:r>
              <a:rPr lang="en-US" sz="650">
                <a:solidFill>
                  <a:schemeClr val="tx1">
                    <a:lumMod val="50000"/>
                    <a:lumOff val="50000"/>
                  </a:schemeClr>
                </a:solidFill>
              </a:rPr>
              <a:t> et </a:t>
            </a:r>
            <a:r>
              <a:rPr lang="en-US" sz="650" err="1">
                <a:solidFill>
                  <a:schemeClr val="tx1">
                    <a:lumMod val="50000"/>
                    <a:lumOff val="50000"/>
                  </a:schemeClr>
                </a:solidFill>
              </a:rPr>
              <a:t>éléments</a:t>
            </a:r>
            <a:r>
              <a:rPr lang="en-US" sz="650">
                <a:solidFill>
                  <a:schemeClr val="tx1">
                    <a:lumMod val="50000"/>
                    <a:lumOff val="50000"/>
                  </a:schemeClr>
                </a:solidFill>
              </a:rPr>
              <a:t> </a:t>
            </a:r>
            <a:r>
              <a:rPr lang="en-US" sz="650" err="1">
                <a:solidFill>
                  <a:schemeClr val="tx1">
                    <a:lumMod val="50000"/>
                    <a:lumOff val="50000"/>
                  </a:schemeClr>
                </a:solidFill>
              </a:rPr>
              <a:t>clés</a:t>
            </a:r>
            <a:endParaRPr lang="fr-FR" sz="650">
              <a:solidFill>
                <a:schemeClr val="tx1">
                  <a:lumMod val="50000"/>
                  <a:lumOff val="50000"/>
                </a:schemeClr>
              </a:solidFill>
            </a:endParaRPr>
          </a:p>
        </p:txBody>
      </p:sp>
      <p:sp>
        <p:nvSpPr>
          <p:cNvPr id="18" name="Rectangle 17">
            <a:extLst>
              <a:ext uri="{FF2B5EF4-FFF2-40B4-BE49-F238E27FC236}">
                <a16:creationId xmlns:a16="http://schemas.microsoft.com/office/drawing/2014/main" id="{E5DB603D-753B-4C80-BF69-772F0089D192}"/>
              </a:ext>
            </a:extLst>
          </p:cNvPr>
          <p:cNvSpPr/>
          <p:nvPr userDrawn="1"/>
        </p:nvSpPr>
        <p:spPr>
          <a:xfrm>
            <a:off x="1259834"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Principes</a:t>
            </a:r>
            <a:r>
              <a:rPr lang="en-US" sz="700">
                <a:solidFill>
                  <a:schemeClr val="tx1">
                    <a:lumMod val="50000"/>
                    <a:lumOff val="50000"/>
                  </a:schemeClr>
                </a:solidFill>
              </a:rPr>
              <a:t> </a:t>
            </a:r>
            <a:r>
              <a:rPr lang="en-US" sz="700" err="1">
                <a:solidFill>
                  <a:schemeClr val="tx1">
                    <a:lumMod val="50000"/>
                    <a:lumOff val="50000"/>
                  </a:schemeClr>
                </a:solidFill>
              </a:rPr>
              <a:t>fondateurs</a:t>
            </a:r>
            <a:endParaRPr lang="fr-FR" sz="700">
              <a:solidFill>
                <a:schemeClr val="tx1">
                  <a:lumMod val="50000"/>
                  <a:lumOff val="50000"/>
                </a:schemeClr>
              </a:solidFill>
            </a:endParaRPr>
          </a:p>
        </p:txBody>
      </p:sp>
      <p:sp>
        <p:nvSpPr>
          <p:cNvPr id="19" name="Rectangle 18">
            <a:extLst>
              <a:ext uri="{FF2B5EF4-FFF2-40B4-BE49-F238E27FC236}">
                <a16:creationId xmlns:a16="http://schemas.microsoft.com/office/drawing/2014/main" id="{FB8D2846-CB56-4E51-94D3-AE3C125ABC49}"/>
              </a:ext>
            </a:extLst>
          </p:cNvPr>
          <p:cNvSpPr/>
          <p:nvPr userDrawn="1"/>
        </p:nvSpPr>
        <p:spPr>
          <a:xfrm>
            <a:off x="2519466"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Pilotage</a:t>
            </a:r>
            <a:endParaRPr lang="fr-FR" sz="700">
              <a:solidFill>
                <a:schemeClr val="tx1">
                  <a:lumMod val="50000"/>
                  <a:lumOff val="50000"/>
                </a:schemeClr>
              </a:solidFill>
            </a:endParaRPr>
          </a:p>
        </p:txBody>
      </p:sp>
      <p:sp>
        <p:nvSpPr>
          <p:cNvPr id="20" name="Rectangle 19">
            <a:extLst>
              <a:ext uri="{FF2B5EF4-FFF2-40B4-BE49-F238E27FC236}">
                <a16:creationId xmlns:a16="http://schemas.microsoft.com/office/drawing/2014/main" id="{84F0A482-C930-44C8-8E80-562FFF1609FF}"/>
              </a:ext>
            </a:extLst>
          </p:cNvPr>
          <p:cNvSpPr/>
          <p:nvPr userDrawn="1"/>
        </p:nvSpPr>
        <p:spPr>
          <a:xfrm>
            <a:off x="3779098"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Squads / </a:t>
            </a:r>
            <a:r>
              <a:rPr lang="en-US" sz="700" err="1">
                <a:solidFill>
                  <a:schemeClr val="tx1">
                    <a:lumMod val="50000"/>
                    <a:lumOff val="50000"/>
                  </a:schemeClr>
                </a:solidFill>
              </a:rPr>
              <a:t>Tribus</a:t>
            </a:r>
            <a:endParaRPr lang="fr-FR" sz="700">
              <a:solidFill>
                <a:schemeClr val="tx1">
                  <a:lumMod val="50000"/>
                  <a:lumOff val="50000"/>
                </a:schemeClr>
              </a:solidFill>
            </a:endParaRPr>
          </a:p>
        </p:txBody>
      </p:sp>
      <p:sp>
        <p:nvSpPr>
          <p:cNvPr id="21" name="Rectangle 20">
            <a:extLst>
              <a:ext uri="{FF2B5EF4-FFF2-40B4-BE49-F238E27FC236}">
                <a16:creationId xmlns:a16="http://schemas.microsoft.com/office/drawing/2014/main" id="{A710508C-24FD-4D9E-AD6B-EE27C5C031E9}"/>
              </a:ext>
            </a:extLst>
          </p:cNvPr>
          <p:cNvSpPr/>
          <p:nvPr userDrawn="1"/>
        </p:nvSpPr>
        <p:spPr>
          <a:xfrm>
            <a:off x="5038730"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Socles</a:t>
            </a:r>
            <a:endParaRPr lang="fr-FR" sz="700">
              <a:solidFill>
                <a:schemeClr val="tx1">
                  <a:lumMod val="50000"/>
                  <a:lumOff val="50000"/>
                </a:schemeClr>
              </a:solidFill>
            </a:endParaRPr>
          </a:p>
        </p:txBody>
      </p:sp>
      <p:sp>
        <p:nvSpPr>
          <p:cNvPr id="22" name="Rectangle 21">
            <a:extLst>
              <a:ext uri="{FF2B5EF4-FFF2-40B4-BE49-F238E27FC236}">
                <a16:creationId xmlns:a16="http://schemas.microsoft.com/office/drawing/2014/main" id="{FCC41650-4A1D-4007-9BF4-C8C91B1B513F}"/>
              </a:ext>
            </a:extLst>
          </p:cNvPr>
          <p:cNvSpPr/>
          <p:nvPr userDrawn="1"/>
        </p:nvSpPr>
        <p:spPr>
          <a:xfrm>
            <a:off x="6298362"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Chapitres</a:t>
            </a:r>
            <a:endParaRPr lang="fr-FR" sz="700">
              <a:solidFill>
                <a:schemeClr val="tx1">
                  <a:lumMod val="50000"/>
                  <a:lumOff val="50000"/>
                </a:schemeClr>
              </a:solidFill>
            </a:endParaRPr>
          </a:p>
        </p:txBody>
      </p:sp>
    </p:spTree>
    <p:extLst>
      <p:ext uri="{BB962C8B-B14F-4D97-AF65-F5344CB8AC3E}">
        <p14:creationId xmlns:p14="http://schemas.microsoft.com/office/powerpoint/2010/main" val="5604507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cxnSp>
        <p:nvCxnSpPr>
          <p:cNvPr id="7" name="Connecteur droit 6">
            <a:extLst>
              <a:ext uri="{FF2B5EF4-FFF2-40B4-BE49-F238E27FC236}">
                <a16:creationId xmlns:a16="http://schemas.microsoft.com/office/drawing/2014/main" id="{A17BB393-6FF1-44EB-9B57-7B546EF1C062}"/>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Espace réservé du pied de page 4">
            <a:extLst>
              <a:ext uri="{FF2B5EF4-FFF2-40B4-BE49-F238E27FC236}">
                <a16:creationId xmlns:a16="http://schemas.microsoft.com/office/drawing/2014/main" id="{3BC021A5-C7B3-4FCE-BCA9-ED3C1F56D51A}"/>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9" name="Connecteur droit 8">
            <a:extLst>
              <a:ext uri="{FF2B5EF4-FFF2-40B4-BE49-F238E27FC236}">
                <a16:creationId xmlns:a16="http://schemas.microsoft.com/office/drawing/2014/main" id="{7D2EF852-A856-4BBF-9837-754E0B3230A8}"/>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0CF92386-53F1-46EB-A9C0-E454420B7789}"/>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180975" y="317499"/>
            <a:ext cx="8783638" cy="745729"/>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180976" y="1151335"/>
            <a:ext cx="4292328"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180976" y="1631156"/>
            <a:ext cx="4292328"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7" y="1151335"/>
            <a:ext cx="4319586"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7" y="1631156"/>
            <a:ext cx="4319586"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pied de page 4">
            <a:extLst>
              <a:ext uri="{FF2B5EF4-FFF2-40B4-BE49-F238E27FC236}">
                <a16:creationId xmlns:a16="http://schemas.microsoft.com/office/drawing/2014/main" id="{DAF7F13D-75DC-474D-9067-4A58F44868E7}"/>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12" name="Espace réservé du numéro de diapositive 2">
            <a:extLst>
              <a:ext uri="{FF2B5EF4-FFF2-40B4-BE49-F238E27FC236}">
                <a16:creationId xmlns:a16="http://schemas.microsoft.com/office/drawing/2014/main" id="{9E4DC963-93D4-4221-8C9E-169719DA678A}"/>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7186DE89-F025-4AB3-970D-9A14769486C7}" type="slidenum">
              <a:rPr lang="fr-FR" altLang="fr-FR"/>
              <a:pPr/>
              <a:t>‹N°›</a:t>
            </a:fld>
            <a:endParaRPr lang="fr-FR" altLang="fr-FR"/>
          </a:p>
        </p:txBody>
      </p:sp>
      <p:sp>
        <p:nvSpPr>
          <p:cNvPr id="19" name="Rectangle 18">
            <a:extLst>
              <a:ext uri="{FF2B5EF4-FFF2-40B4-BE49-F238E27FC236}">
                <a16:creationId xmlns:a16="http://schemas.microsoft.com/office/drawing/2014/main" id="{797ED490-2C8C-4F3A-A9A1-42B009C8B09C}"/>
              </a:ext>
            </a:extLst>
          </p:cNvPr>
          <p:cNvSpPr/>
          <p:nvPr userDrawn="1"/>
        </p:nvSpPr>
        <p:spPr>
          <a:xfrm>
            <a:off x="202"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0" err="1">
                <a:solidFill>
                  <a:schemeClr val="tx1">
                    <a:lumMod val="50000"/>
                    <a:lumOff val="50000"/>
                  </a:schemeClr>
                </a:solidFill>
              </a:rPr>
              <a:t>Définition</a:t>
            </a:r>
            <a:r>
              <a:rPr lang="en-US" sz="650">
                <a:solidFill>
                  <a:schemeClr val="tx1">
                    <a:lumMod val="50000"/>
                    <a:lumOff val="50000"/>
                  </a:schemeClr>
                </a:solidFill>
              </a:rPr>
              <a:t> et </a:t>
            </a:r>
            <a:r>
              <a:rPr lang="en-US" sz="650" err="1">
                <a:solidFill>
                  <a:schemeClr val="tx1">
                    <a:lumMod val="50000"/>
                    <a:lumOff val="50000"/>
                  </a:schemeClr>
                </a:solidFill>
              </a:rPr>
              <a:t>éléments</a:t>
            </a:r>
            <a:r>
              <a:rPr lang="en-US" sz="650">
                <a:solidFill>
                  <a:schemeClr val="tx1">
                    <a:lumMod val="50000"/>
                    <a:lumOff val="50000"/>
                  </a:schemeClr>
                </a:solidFill>
              </a:rPr>
              <a:t> </a:t>
            </a:r>
            <a:r>
              <a:rPr lang="en-US" sz="650" err="1">
                <a:solidFill>
                  <a:schemeClr val="tx1">
                    <a:lumMod val="50000"/>
                    <a:lumOff val="50000"/>
                  </a:schemeClr>
                </a:solidFill>
              </a:rPr>
              <a:t>clés</a:t>
            </a:r>
            <a:endParaRPr lang="fr-FR" sz="650">
              <a:solidFill>
                <a:schemeClr val="tx1">
                  <a:lumMod val="50000"/>
                  <a:lumOff val="50000"/>
                </a:schemeClr>
              </a:solidFill>
            </a:endParaRPr>
          </a:p>
        </p:txBody>
      </p:sp>
      <p:sp>
        <p:nvSpPr>
          <p:cNvPr id="20" name="Rectangle 19">
            <a:extLst>
              <a:ext uri="{FF2B5EF4-FFF2-40B4-BE49-F238E27FC236}">
                <a16:creationId xmlns:a16="http://schemas.microsoft.com/office/drawing/2014/main" id="{95A4ABD5-C5BA-42FC-9921-3EC308BD251F}"/>
              </a:ext>
            </a:extLst>
          </p:cNvPr>
          <p:cNvSpPr/>
          <p:nvPr userDrawn="1"/>
        </p:nvSpPr>
        <p:spPr>
          <a:xfrm>
            <a:off x="1259834"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Principes</a:t>
            </a:r>
            <a:r>
              <a:rPr lang="en-US" sz="700">
                <a:solidFill>
                  <a:schemeClr val="tx1">
                    <a:lumMod val="50000"/>
                    <a:lumOff val="50000"/>
                  </a:schemeClr>
                </a:solidFill>
              </a:rPr>
              <a:t> </a:t>
            </a:r>
            <a:r>
              <a:rPr lang="en-US" sz="700" err="1">
                <a:solidFill>
                  <a:schemeClr val="tx1">
                    <a:lumMod val="50000"/>
                    <a:lumOff val="50000"/>
                  </a:schemeClr>
                </a:solidFill>
              </a:rPr>
              <a:t>fondateurs</a:t>
            </a:r>
            <a:endParaRPr lang="fr-FR" sz="700">
              <a:solidFill>
                <a:schemeClr val="tx1">
                  <a:lumMod val="50000"/>
                  <a:lumOff val="50000"/>
                </a:schemeClr>
              </a:solidFill>
            </a:endParaRPr>
          </a:p>
        </p:txBody>
      </p:sp>
      <p:sp>
        <p:nvSpPr>
          <p:cNvPr id="21" name="Rectangle 20">
            <a:extLst>
              <a:ext uri="{FF2B5EF4-FFF2-40B4-BE49-F238E27FC236}">
                <a16:creationId xmlns:a16="http://schemas.microsoft.com/office/drawing/2014/main" id="{B4FB9CEC-6271-450B-B9E1-270FB7BA2B62}"/>
              </a:ext>
            </a:extLst>
          </p:cNvPr>
          <p:cNvSpPr/>
          <p:nvPr userDrawn="1"/>
        </p:nvSpPr>
        <p:spPr>
          <a:xfrm>
            <a:off x="2519466" y="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Pilotage</a:t>
            </a:r>
            <a:endParaRPr lang="fr-FR" sz="700">
              <a:solidFill>
                <a:schemeClr val="tx1">
                  <a:lumMod val="50000"/>
                  <a:lumOff val="50000"/>
                </a:schemeClr>
              </a:solidFill>
            </a:endParaRPr>
          </a:p>
        </p:txBody>
      </p:sp>
      <p:sp>
        <p:nvSpPr>
          <p:cNvPr id="22" name="Rectangle 21">
            <a:extLst>
              <a:ext uri="{FF2B5EF4-FFF2-40B4-BE49-F238E27FC236}">
                <a16:creationId xmlns:a16="http://schemas.microsoft.com/office/drawing/2014/main" id="{DAC507B8-BD20-4AD8-A140-7DADDE75C187}"/>
              </a:ext>
            </a:extLst>
          </p:cNvPr>
          <p:cNvSpPr/>
          <p:nvPr userDrawn="1"/>
        </p:nvSpPr>
        <p:spPr>
          <a:xfrm>
            <a:off x="3779098"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a:solidFill>
                  <a:schemeClr val="tx1">
                    <a:lumMod val="50000"/>
                    <a:lumOff val="50000"/>
                  </a:schemeClr>
                </a:solidFill>
              </a:rPr>
              <a:t>Squads / </a:t>
            </a:r>
            <a:r>
              <a:rPr lang="en-US" sz="700" err="1">
                <a:solidFill>
                  <a:schemeClr val="tx1">
                    <a:lumMod val="50000"/>
                    <a:lumOff val="50000"/>
                  </a:schemeClr>
                </a:solidFill>
              </a:rPr>
              <a:t>Tribus</a:t>
            </a:r>
            <a:endParaRPr lang="fr-FR" sz="700">
              <a:solidFill>
                <a:schemeClr val="tx1">
                  <a:lumMod val="50000"/>
                  <a:lumOff val="50000"/>
                </a:schemeClr>
              </a:solidFill>
            </a:endParaRPr>
          </a:p>
        </p:txBody>
      </p:sp>
      <p:sp>
        <p:nvSpPr>
          <p:cNvPr id="23" name="Rectangle 22">
            <a:extLst>
              <a:ext uri="{FF2B5EF4-FFF2-40B4-BE49-F238E27FC236}">
                <a16:creationId xmlns:a16="http://schemas.microsoft.com/office/drawing/2014/main" id="{BC8514C4-CFAC-4354-9E54-E590AB08C0E8}"/>
              </a:ext>
            </a:extLst>
          </p:cNvPr>
          <p:cNvSpPr/>
          <p:nvPr userDrawn="1"/>
        </p:nvSpPr>
        <p:spPr>
          <a:xfrm>
            <a:off x="5038730"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Socles</a:t>
            </a:r>
            <a:endParaRPr lang="fr-FR" sz="700">
              <a:solidFill>
                <a:schemeClr val="tx1">
                  <a:lumMod val="50000"/>
                  <a:lumOff val="50000"/>
                </a:schemeClr>
              </a:solidFill>
            </a:endParaRPr>
          </a:p>
        </p:txBody>
      </p:sp>
      <p:sp>
        <p:nvSpPr>
          <p:cNvPr id="24" name="Rectangle 23">
            <a:extLst>
              <a:ext uri="{FF2B5EF4-FFF2-40B4-BE49-F238E27FC236}">
                <a16:creationId xmlns:a16="http://schemas.microsoft.com/office/drawing/2014/main" id="{81F4274D-02E2-42DC-AF97-7514BDA6E812}"/>
              </a:ext>
            </a:extLst>
          </p:cNvPr>
          <p:cNvSpPr/>
          <p:nvPr userDrawn="1"/>
        </p:nvSpPr>
        <p:spPr>
          <a:xfrm>
            <a:off x="6298362" y="1050"/>
            <a:ext cx="1259632" cy="17938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err="1">
                <a:solidFill>
                  <a:schemeClr val="tx1">
                    <a:lumMod val="50000"/>
                    <a:lumOff val="50000"/>
                  </a:schemeClr>
                </a:solidFill>
              </a:rPr>
              <a:t>Chapitres</a:t>
            </a:r>
            <a:endParaRPr lang="fr-FR" sz="700">
              <a:solidFill>
                <a:schemeClr val="tx1">
                  <a:lumMod val="50000"/>
                  <a:lumOff val="50000"/>
                </a:schemeClr>
              </a:solidFill>
            </a:endParaRPr>
          </a:p>
        </p:txBody>
      </p:sp>
    </p:spTree>
    <p:extLst>
      <p:ext uri="{BB962C8B-B14F-4D97-AF65-F5344CB8AC3E}">
        <p14:creationId xmlns:p14="http://schemas.microsoft.com/office/powerpoint/2010/main" val="13506127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tercalai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424202-ED83-44F1-815E-B2FB2ABE350F}"/>
              </a:ext>
            </a:extLst>
          </p:cNvPr>
          <p:cNvSpPr/>
          <p:nvPr/>
        </p:nvSpPr>
        <p:spPr>
          <a:xfrm>
            <a:off x="165100" y="180975"/>
            <a:ext cx="8816975" cy="42814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cxnSp>
        <p:nvCxnSpPr>
          <p:cNvPr id="5" name="Connecteur droit 4">
            <a:extLst>
              <a:ext uri="{FF2B5EF4-FFF2-40B4-BE49-F238E27FC236}">
                <a16:creationId xmlns:a16="http://schemas.microsoft.com/office/drawing/2014/main" id="{068180D4-8864-4700-9623-85AAD88CFEE2}"/>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6C264A99-5715-4128-918A-CA0CA292DE38}"/>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94EF8B52-29DE-49FB-B2DD-CA709086B781}"/>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0EB070FB-D241-46A5-8FC0-41C906E8A94D}"/>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570624" y="1311610"/>
            <a:ext cx="6345675" cy="1260140"/>
          </a:xfrm>
        </p:spPr>
        <p:txBody>
          <a:bodyPr anchor="b">
            <a:normAutofit/>
          </a:bodyPr>
          <a:lstStyle>
            <a:lvl1pPr>
              <a:lnSpc>
                <a:spcPts val="4800"/>
              </a:lnSpc>
              <a:defRPr sz="4800"/>
            </a:lvl1pPr>
          </a:lstStyle>
          <a:p>
            <a:r>
              <a:rPr lang="fr-FR"/>
              <a:t>Modifiez le style du titre</a:t>
            </a:r>
          </a:p>
        </p:txBody>
      </p:sp>
      <p:sp>
        <p:nvSpPr>
          <p:cNvPr id="3" name="Sous-titre 2"/>
          <p:cNvSpPr>
            <a:spLocks noGrp="1"/>
          </p:cNvSpPr>
          <p:nvPr>
            <p:ph type="subTitle" idx="1"/>
          </p:nvPr>
        </p:nvSpPr>
        <p:spPr>
          <a:xfrm>
            <a:off x="570625" y="2796775"/>
            <a:ext cx="4950520" cy="540060"/>
          </a:xfrm>
        </p:spPr>
        <p:txBody>
          <a:bodyPr/>
          <a:lstStyle>
            <a:lvl1pPr marL="0" indent="0" algn="l">
              <a:buNone/>
              <a:defRPr sz="1400" b="1" i="0" cap="all" baseline="0">
                <a:solidFill>
                  <a:schemeClr val="tx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9" name="Espace réservé du pied de page 4">
            <a:extLst>
              <a:ext uri="{FF2B5EF4-FFF2-40B4-BE49-F238E27FC236}">
                <a16:creationId xmlns:a16="http://schemas.microsoft.com/office/drawing/2014/main" id="{945FAEB5-950F-4898-859C-30B6E90E2889}"/>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10" name="Espace réservé du numéro de diapositive 2">
            <a:extLst>
              <a:ext uri="{FF2B5EF4-FFF2-40B4-BE49-F238E27FC236}">
                <a16:creationId xmlns:a16="http://schemas.microsoft.com/office/drawing/2014/main" id="{F11F1438-C290-49B5-B374-BED6DDA7BCE6}"/>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67825500-031E-4B68-8DE8-96AC2E385F78}" type="slidenum">
              <a:rPr lang="fr-FR" altLang="fr-FR"/>
              <a:pPr/>
              <a:t>‹N°›</a:t>
            </a:fld>
            <a:endParaRPr lang="fr-FR" altLang="fr-FR"/>
          </a:p>
        </p:txBody>
      </p:sp>
    </p:spTree>
    <p:extLst>
      <p:ext uri="{BB962C8B-B14F-4D97-AF65-F5344CB8AC3E}">
        <p14:creationId xmlns:p14="http://schemas.microsoft.com/office/powerpoint/2010/main" val="7872571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82D587-F539-4103-BD34-E6234B9C54D4}"/>
              </a:ext>
            </a:extLst>
          </p:cNvPr>
          <p:cNvSpPr/>
          <p:nvPr/>
        </p:nvSpPr>
        <p:spPr>
          <a:xfrm>
            <a:off x="1871663" y="180975"/>
            <a:ext cx="7110412" cy="37861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pic>
        <p:nvPicPr>
          <p:cNvPr id="8" name="Image 6">
            <a:extLst>
              <a:ext uri="{FF2B5EF4-FFF2-40B4-BE49-F238E27FC236}">
                <a16:creationId xmlns:a16="http://schemas.microsoft.com/office/drawing/2014/main" id="{A969EFAE-2920-4CB2-A423-C1C62EFE2C8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3763" y="26168"/>
            <a:ext cx="1338262" cy="204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llipse 8">
            <a:extLst>
              <a:ext uri="{FF2B5EF4-FFF2-40B4-BE49-F238E27FC236}">
                <a16:creationId xmlns:a16="http://schemas.microsoft.com/office/drawing/2014/main" id="{FECDC4BD-EFF4-431B-9D2C-0637BF6E59EF}"/>
              </a:ext>
            </a:extLst>
          </p:cNvPr>
          <p:cNvSpPr/>
          <p:nvPr/>
        </p:nvSpPr>
        <p:spPr>
          <a:xfrm>
            <a:off x="2006600" y="322263"/>
            <a:ext cx="539750" cy="53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216CEE59-BE79-4132-BDF9-0F5DEAD3ABB9}"/>
              </a:ext>
            </a:extLst>
          </p:cNvPr>
          <p:cNvSpPr/>
          <p:nvPr/>
        </p:nvSpPr>
        <p:spPr>
          <a:xfrm>
            <a:off x="161925" y="3111500"/>
            <a:ext cx="3689350" cy="1844675"/>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pic>
        <p:nvPicPr>
          <p:cNvPr id="11" name="Image 5">
            <a:extLst>
              <a:ext uri="{FF2B5EF4-FFF2-40B4-BE49-F238E27FC236}">
                <a16:creationId xmlns:a16="http://schemas.microsoft.com/office/drawing/2014/main" id="{7ECBA751-EA0D-46A1-B941-029F1A6DCA73}"/>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364538" y="4210050"/>
            <a:ext cx="6175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
            <a:extLst>
              <a:ext uri="{FF2B5EF4-FFF2-40B4-BE49-F238E27FC236}">
                <a16:creationId xmlns:a16="http://schemas.microsoft.com/office/drawing/2014/main" id="{0980C208-4CDB-419E-B613-A15C656CF5DB}"/>
              </a:ext>
            </a:extLst>
          </p:cNvPr>
          <p:cNvSpPr>
            <a:spLocks noChangeArrowheads="1"/>
          </p:cNvSpPr>
          <p:nvPr/>
        </p:nvSpPr>
        <p:spPr bwMode="auto">
          <a:xfrm>
            <a:off x="3959225" y="4146550"/>
            <a:ext cx="12430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Retrouvez-nous sur </a:t>
            </a:r>
          </a:p>
          <a:p>
            <a:pPr eaLnBrk="1" hangingPunct="1">
              <a:lnSpc>
                <a:spcPts val="1200"/>
              </a:lnSpc>
            </a:pPr>
            <a:r>
              <a:rPr lang="fr-FR" altLang="fr-FR" sz="1000"/>
              <a:t>justice.gouv.fr</a:t>
            </a:r>
          </a:p>
        </p:txBody>
      </p:sp>
      <p:cxnSp>
        <p:nvCxnSpPr>
          <p:cNvPr id="13" name="Connecteur droit 12">
            <a:extLst>
              <a:ext uri="{FF2B5EF4-FFF2-40B4-BE49-F238E27FC236}">
                <a16:creationId xmlns:a16="http://schemas.microsoft.com/office/drawing/2014/main" id="{A39113CB-B43F-4E11-AA9C-8C3ACC7DD607}"/>
              </a:ext>
            </a:extLst>
          </p:cNvPr>
          <p:cNvCxnSpPr/>
          <p:nvPr/>
        </p:nvCxnSpPr>
        <p:spPr>
          <a:xfrm>
            <a:off x="3959225" y="4102100"/>
            <a:ext cx="15128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ous-titre 2"/>
          <p:cNvSpPr>
            <a:spLocks noGrp="1"/>
          </p:cNvSpPr>
          <p:nvPr>
            <p:ph type="subTitle" idx="1"/>
          </p:nvPr>
        </p:nvSpPr>
        <p:spPr>
          <a:xfrm>
            <a:off x="2276775" y="2571750"/>
            <a:ext cx="4950520" cy="540060"/>
          </a:xfrm>
        </p:spPr>
        <p:txBody>
          <a:bodyPr/>
          <a:lstStyle>
            <a:lvl1pPr marL="0" indent="0" algn="l">
              <a:buNone/>
              <a:defRPr sz="1400" b="1" i="0" cap="all" baseline="0">
                <a:solidFill>
                  <a:schemeClr val="bg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15" name="Espace réservé du texte 14" descr="xxx" title="xxx"/>
          <p:cNvSpPr>
            <a:spLocks noGrp="1"/>
          </p:cNvSpPr>
          <p:nvPr>
            <p:ph type="body" sz="quarter" idx="10" hasCustomPrompt="1"/>
          </p:nvPr>
        </p:nvSpPr>
        <p:spPr>
          <a:xfrm>
            <a:off x="2006600" y="322263"/>
            <a:ext cx="539750" cy="539297"/>
          </a:xfrm>
        </p:spPr>
        <p:txBody>
          <a:bodyPr bIns="36000" anchor="ctr"/>
          <a:lstStyle>
            <a:lvl1pPr marL="0" indent="0" algn="ctr">
              <a:buNone/>
              <a:defRPr sz="1700" spc="-20" baseline="0">
                <a:solidFill>
                  <a:schemeClr val="accent2"/>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6" name="Espace réservé du texte 14"/>
          <p:cNvSpPr>
            <a:spLocks noGrp="1"/>
          </p:cNvSpPr>
          <p:nvPr>
            <p:ph type="body" sz="quarter" idx="11" hasCustomPrompt="1"/>
          </p:nvPr>
        </p:nvSpPr>
        <p:spPr>
          <a:xfrm>
            <a:off x="2546774" y="321560"/>
            <a:ext cx="2025225" cy="540000"/>
          </a:xfrm>
        </p:spPr>
        <p:txBody>
          <a:bodyPr lIns="90000" anchor="ctr"/>
          <a:lstStyle>
            <a:lvl1pPr marL="0" indent="0" algn="l">
              <a:spcBef>
                <a:spcPts val="0"/>
              </a:spcBef>
              <a:buNone/>
              <a:defRPr sz="1050" b="1" baseline="0">
                <a:solidFill>
                  <a:schemeClr val="bg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8" name="Espace réservé du texte 17"/>
          <p:cNvSpPr>
            <a:spLocks noGrp="1"/>
          </p:cNvSpPr>
          <p:nvPr>
            <p:ph type="body" sz="quarter" idx="12" hasCustomPrompt="1"/>
          </p:nvPr>
        </p:nvSpPr>
        <p:spPr>
          <a:xfrm>
            <a:off x="1871663" y="3201730"/>
            <a:ext cx="1979612" cy="765175"/>
          </a:xfrm>
        </p:spPr>
        <p:txBody>
          <a:bodyPr lIns="90000" tIns="90000" bIns="90000" anchor="b"/>
          <a:lstStyle>
            <a:lvl1pPr marL="0" indent="0">
              <a:buNone/>
              <a:defRPr sz="1200">
                <a:solidFill>
                  <a:schemeClr val="bg1"/>
                </a:solidFill>
              </a:defRPr>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fr-FR"/>
              <a:t>Modifiez les styles du texte du masque</a:t>
            </a:r>
          </a:p>
        </p:txBody>
      </p:sp>
      <p:sp>
        <p:nvSpPr>
          <p:cNvPr id="2" name="Titre 1"/>
          <p:cNvSpPr>
            <a:spLocks noGrp="1"/>
          </p:cNvSpPr>
          <p:nvPr>
            <p:ph type="ctrTitle"/>
          </p:nvPr>
        </p:nvSpPr>
        <p:spPr>
          <a:xfrm>
            <a:off x="2276774" y="1086585"/>
            <a:ext cx="6345675" cy="1260140"/>
          </a:xfrm>
        </p:spPr>
        <p:txBody>
          <a:bodyPr anchor="b">
            <a:normAutofit/>
          </a:bodyPr>
          <a:lstStyle>
            <a:lvl1pPr>
              <a:lnSpc>
                <a:spcPts val="4800"/>
              </a:lnSpc>
              <a:defRPr sz="4800">
                <a:solidFill>
                  <a:schemeClr val="tx1"/>
                </a:solidFill>
              </a:defRPr>
            </a:lvl1pPr>
          </a:lstStyle>
          <a:p>
            <a:r>
              <a:rPr lang="fr-FR"/>
              <a:t>Modifiez le style du titre</a:t>
            </a:r>
          </a:p>
        </p:txBody>
      </p:sp>
      <p:sp>
        <p:nvSpPr>
          <p:cNvPr id="14" name="Espace réservé du pied de page 4">
            <a:extLst>
              <a:ext uri="{FF2B5EF4-FFF2-40B4-BE49-F238E27FC236}">
                <a16:creationId xmlns:a16="http://schemas.microsoft.com/office/drawing/2014/main" id="{B96F2F12-7372-4B8E-AFF6-0D807DE7B23E}"/>
              </a:ext>
            </a:extLst>
          </p:cNvPr>
          <p:cNvSpPr txBox="1">
            <a:spLocks/>
          </p:cNvSpPr>
          <p:nvPr userDrawn="1"/>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Ministère</a:t>
            </a:r>
            <a:br>
              <a:rPr lang="fr-FR" altLang="fr-FR" sz="1000" b="1" dirty="0"/>
            </a:br>
            <a:r>
              <a:rPr lang="fr-FR" altLang="fr-FR" sz="1000" b="1" dirty="0"/>
              <a:t>de la Justice</a:t>
            </a:r>
          </a:p>
        </p:txBody>
      </p:sp>
    </p:spTree>
    <p:extLst>
      <p:ext uri="{BB962C8B-B14F-4D97-AF65-F5344CB8AC3E}">
        <p14:creationId xmlns:p14="http://schemas.microsoft.com/office/powerpoint/2010/main" val="24510937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9594F328-286C-4A42-98DF-26961506184E}"/>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F8FCAEF8-1256-4393-B9E1-147CAD99ED54}"/>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82BE4BEF-C8C7-4761-B028-156346228FCC}"/>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70AFAF69-CFB9-4A1B-B656-FCF49DA6D874}"/>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p:txBody>
          <a:bodyPr>
            <a:normAutofit/>
          </a:bodyPr>
          <a:lstStyle>
            <a:lvl1pPr marL="0" indent="0">
              <a:buFontTx/>
              <a:buNone/>
              <a:defRPr sz="160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a:xfrm>
            <a:off x="179388" y="317500"/>
            <a:ext cx="8785225" cy="768350"/>
          </a:xfrm>
        </p:spPr>
        <p:txBody>
          <a:bodyPr/>
          <a:lstStyle/>
          <a:p>
            <a:r>
              <a:rPr lang="fr-FR"/>
              <a:t>Modifiez le style du titre</a:t>
            </a:r>
          </a:p>
        </p:txBody>
      </p:sp>
      <p:sp>
        <p:nvSpPr>
          <p:cNvPr id="10" name="Espace réservé du numéro de diapositive 2">
            <a:extLst>
              <a:ext uri="{FF2B5EF4-FFF2-40B4-BE49-F238E27FC236}">
                <a16:creationId xmlns:a16="http://schemas.microsoft.com/office/drawing/2014/main" id="{F2F56521-FD4A-4271-8718-021AE1D80642}"/>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1" name="Espace réservé du pied de page 4">
            <a:extLst>
              <a:ext uri="{FF2B5EF4-FFF2-40B4-BE49-F238E27FC236}">
                <a16:creationId xmlns:a16="http://schemas.microsoft.com/office/drawing/2014/main" id="{3C3D8F8E-86D1-437A-971B-A0E46C39A5EC}"/>
              </a:ext>
            </a:extLst>
          </p:cNvPr>
          <p:cNvSpPr>
            <a:spLocks noGrp="1"/>
          </p:cNvSpPr>
          <p:nvPr>
            <p:ph type="ftr" sz="quarter" idx="13"/>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12444113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 Sous-titre / Contenu">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9E3C8E61-2D88-46D4-A314-B70A1ED62C89}"/>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1CD37B9F-4048-4E3F-9D24-D54B283D6316}"/>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A3D0E168-333A-41A1-9D06-0232468C96CA}"/>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AEA1A186-B423-4DDB-A838-42D869A1F5A9}"/>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a:xfrm>
            <a:off x="2636785" y="1200150"/>
            <a:ext cx="6327828" cy="3262313"/>
          </a:xfrm>
        </p:spPr>
        <p:txBody>
          <a:bodyPr>
            <a:normAutofit/>
          </a:bodyPr>
          <a:lstStyle>
            <a:lvl1pPr marL="0" indent="0">
              <a:buFontTx/>
              <a:buNone/>
              <a:defRPr sz="1600" b="0" i="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p:txBody>
          <a:bodyPr/>
          <a:lstStyle/>
          <a:p>
            <a:r>
              <a:rPr lang="fr-FR"/>
              <a:t>Modifiez le style du titre</a:t>
            </a:r>
          </a:p>
        </p:txBody>
      </p:sp>
      <p:sp>
        <p:nvSpPr>
          <p:cNvPr id="8" name="Espace réservé du contenu 2"/>
          <p:cNvSpPr>
            <a:spLocks noGrp="1"/>
          </p:cNvSpPr>
          <p:nvPr>
            <p:ph idx="12" hasCustomPrompt="1"/>
          </p:nvPr>
        </p:nvSpPr>
        <p:spPr>
          <a:xfrm>
            <a:off x="180975" y="1200150"/>
            <a:ext cx="2365800" cy="3262313"/>
          </a:xfrm>
        </p:spPr>
        <p:txBody>
          <a:bodyPr>
            <a:normAutofit/>
          </a:bodyPr>
          <a:lstStyle>
            <a:lvl1pPr marL="0" indent="0">
              <a:buFontTx/>
              <a:buNone/>
              <a:defRPr sz="1600"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11" name="Espace réservé du pied de page 4">
            <a:extLst>
              <a:ext uri="{FF2B5EF4-FFF2-40B4-BE49-F238E27FC236}">
                <a16:creationId xmlns:a16="http://schemas.microsoft.com/office/drawing/2014/main" id="{35AB813D-EBD3-4790-A8B6-FAF12C21606D}"/>
              </a:ext>
            </a:extLst>
          </p:cNvPr>
          <p:cNvSpPr>
            <a:spLocks noGrp="1"/>
          </p:cNvSpPr>
          <p:nvPr>
            <p:ph type="ftr" sz="quarter" idx="13"/>
          </p:nvPr>
        </p:nvSpPr>
        <p:spPr/>
        <p:txBody>
          <a:bodyPr/>
          <a:lstStyle>
            <a:lvl1pPr>
              <a:defRPr/>
            </a:lvl1pPr>
          </a:lstStyle>
          <a:p>
            <a:r>
              <a:rPr lang="fr-FR" altLang="fr-FR" b="0" dirty="0"/>
              <a:t>NORM_SNUM_CérémoniesSquadAgile_V3</a:t>
            </a:r>
          </a:p>
        </p:txBody>
      </p:sp>
      <p:sp>
        <p:nvSpPr>
          <p:cNvPr id="12" name="Espace réservé du numéro de diapositive 2">
            <a:extLst>
              <a:ext uri="{FF2B5EF4-FFF2-40B4-BE49-F238E27FC236}">
                <a16:creationId xmlns:a16="http://schemas.microsoft.com/office/drawing/2014/main" id="{7A9E2C95-1F41-4514-BE0F-D05ACEF9F53E}"/>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Tree>
    <p:extLst>
      <p:ext uri="{BB962C8B-B14F-4D97-AF65-F5344CB8AC3E}">
        <p14:creationId xmlns:p14="http://schemas.microsoft.com/office/powerpoint/2010/main" val="33565527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00CC74B8-4583-418E-BE88-CB4CDA09EB22}"/>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a:t>
            </a:r>
          </a:p>
          <a:p>
            <a:pPr eaLnBrk="1" hangingPunct="1">
              <a:lnSpc>
                <a:spcPts val="1200"/>
              </a:lnSpc>
            </a:pPr>
            <a:r>
              <a:rPr lang="fr-FR" altLang="fr-FR" sz="1000" b="1" dirty="0"/>
              <a:t>Ministère </a:t>
            </a:r>
            <a:br>
              <a:rPr lang="fr-FR" altLang="fr-FR" sz="1000" b="1" dirty="0"/>
            </a:br>
            <a:r>
              <a:rPr lang="fr-FR" altLang="fr-FR" sz="1000" b="1" dirty="0"/>
              <a:t>de la Justice</a:t>
            </a:r>
          </a:p>
        </p:txBody>
      </p:sp>
      <p:cxnSp>
        <p:nvCxnSpPr>
          <p:cNvPr id="6" name="Connecteur droit 5">
            <a:extLst>
              <a:ext uri="{FF2B5EF4-FFF2-40B4-BE49-F238E27FC236}">
                <a16:creationId xmlns:a16="http://schemas.microsoft.com/office/drawing/2014/main" id="{2A06D775-5864-4807-81CC-32A2D4808683}"/>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hasCustomPrompt="1"/>
          </p:nvPr>
        </p:nvSpPr>
        <p:spPr>
          <a:xfrm>
            <a:off x="179387" y="1188794"/>
            <a:ext cx="4293915" cy="3273166"/>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hasCustomPrompt="1"/>
          </p:nvPr>
        </p:nvSpPr>
        <p:spPr>
          <a:xfrm>
            <a:off x="4648199" y="1188794"/>
            <a:ext cx="4316413" cy="3273166"/>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9" name="Connecteur droit 8">
            <a:extLst>
              <a:ext uri="{FF2B5EF4-FFF2-40B4-BE49-F238E27FC236}">
                <a16:creationId xmlns:a16="http://schemas.microsoft.com/office/drawing/2014/main" id="{1C940B13-DA8D-4AC8-A954-1805DBB35003}"/>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2">
            <a:extLst>
              <a:ext uri="{FF2B5EF4-FFF2-40B4-BE49-F238E27FC236}">
                <a16:creationId xmlns:a16="http://schemas.microsoft.com/office/drawing/2014/main" id="{F5A377F3-182C-4390-84BA-0B768FDCB828}"/>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1" name="Espace réservé du pied de page 4">
            <a:extLst>
              <a:ext uri="{FF2B5EF4-FFF2-40B4-BE49-F238E27FC236}">
                <a16:creationId xmlns:a16="http://schemas.microsoft.com/office/drawing/2014/main" id="{B6F03000-77B9-4284-8D62-C42538A87A11}"/>
              </a:ext>
            </a:extLst>
          </p:cNvPr>
          <p:cNvSpPr>
            <a:spLocks noGrp="1"/>
          </p:cNvSpPr>
          <p:nvPr>
            <p:ph type="ftr" sz="quarter" idx="13"/>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3246069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EA0BC967-2164-4BFC-82C5-48A4A015C60E}"/>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8" name="Connecteur droit 7">
            <a:extLst>
              <a:ext uri="{FF2B5EF4-FFF2-40B4-BE49-F238E27FC236}">
                <a16:creationId xmlns:a16="http://schemas.microsoft.com/office/drawing/2014/main" id="{13D74251-CB2B-4FE5-92B3-49FC57353383}"/>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180975" y="205979"/>
            <a:ext cx="8783638" cy="857250"/>
          </a:xfrm>
        </p:spPr>
        <p:txBody>
          <a:bodyPr/>
          <a:lstStyle>
            <a:lvl1pPr>
              <a:defRPr/>
            </a:lvl1pPr>
          </a:lstStyle>
          <a:p>
            <a:r>
              <a:rPr lang="fr-FR"/>
              <a:t>Modifiez le style du titre</a:t>
            </a:r>
          </a:p>
        </p:txBody>
      </p:sp>
      <p:sp>
        <p:nvSpPr>
          <p:cNvPr id="3" name="Espace réservé du texte 2"/>
          <p:cNvSpPr>
            <a:spLocks noGrp="1"/>
          </p:cNvSpPr>
          <p:nvPr>
            <p:ph type="body" idx="1" hasCustomPrompt="1"/>
          </p:nvPr>
        </p:nvSpPr>
        <p:spPr>
          <a:xfrm>
            <a:off x="180976" y="1151335"/>
            <a:ext cx="4292328"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4" name="Espace réservé du contenu 3"/>
          <p:cNvSpPr>
            <a:spLocks noGrp="1"/>
          </p:cNvSpPr>
          <p:nvPr>
            <p:ph sz="half" idx="2" hasCustomPrompt="1"/>
          </p:nvPr>
        </p:nvSpPr>
        <p:spPr>
          <a:xfrm>
            <a:off x="180976" y="1631156"/>
            <a:ext cx="4292328"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hasCustomPrompt="1"/>
          </p:nvPr>
        </p:nvSpPr>
        <p:spPr>
          <a:xfrm>
            <a:off x="4645027" y="1151335"/>
            <a:ext cx="4319586"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6" name="Espace réservé du contenu 5"/>
          <p:cNvSpPr>
            <a:spLocks noGrp="1"/>
          </p:cNvSpPr>
          <p:nvPr>
            <p:ph sz="quarter" idx="4" hasCustomPrompt="1"/>
          </p:nvPr>
        </p:nvSpPr>
        <p:spPr>
          <a:xfrm>
            <a:off x="4645027" y="1631156"/>
            <a:ext cx="4319586"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11" name="Connecteur droit 10">
            <a:extLst>
              <a:ext uri="{FF2B5EF4-FFF2-40B4-BE49-F238E27FC236}">
                <a16:creationId xmlns:a16="http://schemas.microsoft.com/office/drawing/2014/main" id="{54AF99B8-4A91-46C5-BF5C-C91CDCF66B43}"/>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numéro de diapositive 2">
            <a:extLst>
              <a:ext uri="{FF2B5EF4-FFF2-40B4-BE49-F238E27FC236}">
                <a16:creationId xmlns:a16="http://schemas.microsoft.com/office/drawing/2014/main" id="{6705B7AC-88EA-4C79-9E8E-BBBCA74F3B84}"/>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3" name="Espace réservé du pied de page 4">
            <a:extLst>
              <a:ext uri="{FF2B5EF4-FFF2-40B4-BE49-F238E27FC236}">
                <a16:creationId xmlns:a16="http://schemas.microsoft.com/office/drawing/2014/main" id="{F77C1673-9CD2-4CFE-96EB-FE20F5D055B5}"/>
              </a:ext>
            </a:extLst>
          </p:cNvPr>
          <p:cNvSpPr>
            <a:spLocks noGrp="1"/>
          </p:cNvSpPr>
          <p:nvPr>
            <p:ph type="ftr" sz="quarter" idx="13"/>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13888831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tercalai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279C93-4B98-4FA2-B91F-FB578C987CD4}"/>
              </a:ext>
            </a:extLst>
          </p:cNvPr>
          <p:cNvSpPr/>
          <p:nvPr/>
        </p:nvSpPr>
        <p:spPr>
          <a:xfrm>
            <a:off x="165100" y="180975"/>
            <a:ext cx="8816975" cy="42814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cxnSp>
        <p:nvCxnSpPr>
          <p:cNvPr id="5" name="Connecteur droit 4">
            <a:extLst>
              <a:ext uri="{FF2B5EF4-FFF2-40B4-BE49-F238E27FC236}">
                <a16:creationId xmlns:a16="http://schemas.microsoft.com/office/drawing/2014/main" id="{28669CB8-F8F5-46B3-8B2F-D9BB47A1622B}"/>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05F43A05-0ABD-406B-969C-6FD660518439}"/>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DFF04A54-513F-4991-B6D8-62F44CEE3477}"/>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570624" y="1311610"/>
            <a:ext cx="6345675" cy="1260140"/>
          </a:xfrm>
        </p:spPr>
        <p:txBody>
          <a:bodyPr anchor="b">
            <a:normAutofit/>
          </a:bodyPr>
          <a:lstStyle>
            <a:lvl1pPr>
              <a:lnSpc>
                <a:spcPts val="4800"/>
              </a:lnSpc>
              <a:defRPr sz="4800"/>
            </a:lvl1pPr>
          </a:lstStyle>
          <a:p>
            <a:r>
              <a:rPr lang="fr-FR"/>
              <a:t>Modifiez le style du titre</a:t>
            </a:r>
          </a:p>
        </p:txBody>
      </p:sp>
      <p:sp>
        <p:nvSpPr>
          <p:cNvPr id="3" name="Sous-titre 2"/>
          <p:cNvSpPr>
            <a:spLocks noGrp="1"/>
          </p:cNvSpPr>
          <p:nvPr>
            <p:ph type="subTitle" idx="1"/>
          </p:nvPr>
        </p:nvSpPr>
        <p:spPr>
          <a:xfrm>
            <a:off x="570625" y="2796775"/>
            <a:ext cx="4950520" cy="540060"/>
          </a:xfrm>
        </p:spPr>
        <p:txBody>
          <a:bodyPr/>
          <a:lstStyle>
            <a:lvl1pPr marL="0" indent="0" algn="l">
              <a:buNone/>
              <a:defRPr sz="1400" b="1" i="0" cap="all" baseline="0">
                <a:solidFill>
                  <a:schemeClr val="tx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cxnSp>
        <p:nvCxnSpPr>
          <p:cNvPr id="10" name="Connecteur droit 9">
            <a:extLst>
              <a:ext uri="{FF2B5EF4-FFF2-40B4-BE49-F238E27FC236}">
                <a16:creationId xmlns:a16="http://schemas.microsoft.com/office/drawing/2014/main" id="{579E5EA5-7E46-4775-8815-0CD289B81BAC}"/>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numéro de diapositive 2">
            <a:extLst>
              <a:ext uri="{FF2B5EF4-FFF2-40B4-BE49-F238E27FC236}">
                <a16:creationId xmlns:a16="http://schemas.microsoft.com/office/drawing/2014/main" id="{5BE20B14-F8F2-4407-85B2-1108EADDC237}"/>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0221B820-7E09-4504-9DC3-5021A2F9D9D7}"/>
              </a:ext>
            </a:extLst>
          </p:cNvPr>
          <p:cNvSpPr>
            <a:spLocks noGrp="1"/>
          </p:cNvSpPr>
          <p:nvPr>
            <p:ph type="ftr" sz="quarter" idx="13"/>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64465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1DADC7-E2DE-4F92-BA03-7FAB5F027F46}"/>
              </a:ext>
            </a:extLst>
          </p:cNvPr>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F8B10F0-36C3-4211-A830-8712577F381B}"/>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4B0CF776-3020-4707-9683-49080FBFF612}"/>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84B11828-EE7C-4F4E-A4F3-5EF762313CFE}"/>
              </a:ext>
            </a:extLst>
          </p:cNvPr>
          <p:cNvSpPr>
            <a:spLocks noGrp="1"/>
          </p:cNvSpPr>
          <p:nvPr>
            <p:ph type="ftr" sz="quarter" idx="11"/>
          </p:nvPr>
        </p:nvSpPr>
        <p:spPr/>
        <p:txBody>
          <a:bodyPr/>
          <a:lstStyle/>
          <a:p>
            <a:r>
              <a:rPr lang="fr-FR" dirty="0"/>
              <a:t>NORM_SNUM_CérémoniesSquadAgile_V3</a:t>
            </a:r>
          </a:p>
        </p:txBody>
      </p:sp>
      <p:sp>
        <p:nvSpPr>
          <p:cNvPr id="6" name="Espace réservé du numéro de diapositive 5">
            <a:extLst>
              <a:ext uri="{FF2B5EF4-FFF2-40B4-BE49-F238E27FC236}">
                <a16:creationId xmlns:a16="http://schemas.microsoft.com/office/drawing/2014/main" id="{680D67A9-6CD4-4EE1-A47E-72472B19B487}"/>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18881193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F0DCA-8C22-42C4-830A-EF3F2A8318B1}"/>
              </a:ext>
            </a:extLst>
          </p:cNvPr>
          <p:cNvSpPr>
            <a:spLocks noGrp="1"/>
          </p:cNvSpPr>
          <p:nvPr>
            <p:ph type="title"/>
          </p:nvPr>
        </p:nvSpPr>
        <p:spPr>
          <a:xfrm>
            <a:off x="1619610" y="1995686"/>
            <a:ext cx="5904780" cy="779279"/>
          </a:xfrm>
          <a:ln w="3175">
            <a:solidFill>
              <a:schemeClr val="tx1"/>
            </a:solidFill>
          </a:ln>
        </p:spPr>
        <p:txBody>
          <a:bodyPr/>
          <a:lstStyle>
            <a:lvl1pPr algn="ctr">
              <a:defRPr sz="3200">
                <a:solidFill>
                  <a:schemeClr val="tx1"/>
                </a:solidFill>
              </a:defRPr>
            </a:lvl1pPr>
          </a:lstStyle>
          <a:p>
            <a:r>
              <a:rPr lang="en-US"/>
              <a:t>Click to edit Master title style</a:t>
            </a:r>
            <a:endParaRPr lang="fr-FR"/>
          </a:p>
        </p:txBody>
      </p:sp>
      <p:sp>
        <p:nvSpPr>
          <p:cNvPr id="5" name="Espace réservé du pied de page 4">
            <a:extLst>
              <a:ext uri="{FF2B5EF4-FFF2-40B4-BE49-F238E27FC236}">
                <a16:creationId xmlns:a16="http://schemas.microsoft.com/office/drawing/2014/main" id="{B96F2F12-7372-4B8E-AFF6-0D807DE7B23E}"/>
              </a:ext>
            </a:extLst>
          </p:cNvPr>
          <p:cNvSpPr txBox="1">
            <a:spLocks/>
          </p:cNvSpPr>
          <p:nvPr userDrawn="1"/>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Ministère</a:t>
            </a:r>
            <a:br>
              <a:rPr lang="fr-FR" altLang="fr-FR" sz="1000" b="1" dirty="0"/>
            </a:br>
            <a:r>
              <a:rPr lang="fr-FR" altLang="fr-FR" sz="1000" b="1" dirty="0"/>
              <a:t>de la Justice</a:t>
            </a:r>
          </a:p>
        </p:txBody>
      </p:sp>
      <p:cxnSp>
        <p:nvCxnSpPr>
          <p:cNvPr id="6" name="Connecteur droit 6">
            <a:extLst>
              <a:ext uri="{FF2B5EF4-FFF2-40B4-BE49-F238E27FC236}">
                <a16:creationId xmlns:a16="http://schemas.microsoft.com/office/drawing/2014/main" id="{CBB70FCD-F4C8-47B0-9874-8B93263CA623}"/>
              </a:ext>
            </a:extLst>
          </p:cNvPr>
          <p:cNvCxnSpPr/>
          <p:nvPr userDrawn="1"/>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4">
            <a:extLst>
              <a:ext uri="{FF2B5EF4-FFF2-40B4-BE49-F238E27FC236}">
                <a16:creationId xmlns:a16="http://schemas.microsoft.com/office/drawing/2014/main" id="{35090D2A-189F-40DA-B021-DD70CF4A48A5}"/>
              </a:ext>
            </a:extLst>
          </p:cNvPr>
          <p:cNvCxnSpPr/>
          <p:nvPr userDrawn="1"/>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213738B4-81DD-4AE8-A621-49256AA2A83E}"/>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2">
            <a:extLst>
              <a:ext uri="{FF2B5EF4-FFF2-40B4-BE49-F238E27FC236}">
                <a16:creationId xmlns:a16="http://schemas.microsoft.com/office/drawing/2014/main" id="{5B4D113E-2D79-443B-A286-03D8D2C69F34}"/>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1" name="Espace réservé du pied de page 4">
            <a:extLst>
              <a:ext uri="{FF2B5EF4-FFF2-40B4-BE49-F238E27FC236}">
                <a16:creationId xmlns:a16="http://schemas.microsoft.com/office/drawing/2014/main" id="{02741943-A52B-4CD1-9C62-BF9DB35C8631}"/>
              </a:ext>
            </a:extLst>
          </p:cNvPr>
          <p:cNvSpPr>
            <a:spLocks noGrp="1"/>
          </p:cNvSpPr>
          <p:nvPr>
            <p:ph type="ftr" sz="quarter" idx="13"/>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4549459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82D587-F539-4103-BD34-E6234B9C54D4}"/>
              </a:ext>
            </a:extLst>
          </p:cNvPr>
          <p:cNvSpPr/>
          <p:nvPr/>
        </p:nvSpPr>
        <p:spPr>
          <a:xfrm>
            <a:off x="1871663" y="180975"/>
            <a:ext cx="7110412" cy="37861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pic>
        <p:nvPicPr>
          <p:cNvPr id="8" name="Image 6">
            <a:extLst>
              <a:ext uri="{FF2B5EF4-FFF2-40B4-BE49-F238E27FC236}">
                <a16:creationId xmlns:a16="http://schemas.microsoft.com/office/drawing/2014/main" id="{A969EFAE-2920-4CB2-A423-C1C62EFE2C8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3763" y="26168"/>
            <a:ext cx="1338262" cy="204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llipse 8">
            <a:extLst>
              <a:ext uri="{FF2B5EF4-FFF2-40B4-BE49-F238E27FC236}">
                <a16:creationId xmlns:a16="http://schemas.microsoft.com/office/drawing/2014/main" id="{FECDC4BD-EFF4-431B-9D2C-0637BF6E59EF}"/>
              </a:ext>
            </a:extLst>
          </p:cNvPr>
          <p:cNvSpPr/>
          <p:nvPr/>
        </p:nvSpPr>
        <p:spPr>
          <a:xfrm>
            <a:off x="2006600" y="322263"/>
            <a:ext cx="539750" cy="53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216CEE59-BE79-4132-BDF9-0F5DEAD3ABB9}"/>
              </a:ext>
            </a:extLst>
          </p:cNvPr>
          <p:cNvSpPr/>
          <p:nvPr/>
        </p:nvSpPr>
        <p:spPr>
          <a:xfrm>
            <a:off x="161925" y="3111500"/>
            <a:ext cx="3689350" cy="1844675"/>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pic>
        <p:nvPicPr>
          <p:cNvPr id="11" name="Image 5">
            <a:extLst>
              <a:ext uri="{FF2B5EF4-FFF2-40B4-BE49-F238E27FC236}">
                <a16:creationId xmlns:a16="http://schemas.microsoft.com/office/drawing/2014/main" id="{7ECBA751-EA0D-46A1-B941-029F1A6DCA73}"/>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364538" y="4210050"/>
            <a:ext cx="6175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
            <a:extLst>
              <a:ext uri="{FF2B5EF4-FFF2-40B4-BE49-F238E27FC236}">
                <a16:creationId xmlns:a16="http://schemas.microsoft.com/office/drawing/2014/main" id="{0980C208-4CDB-419E-B613-A15C656CF5DB}"/>
              </a:ext>
            </a:extLst>
          </p:cNvPr>
          <p:cNvSpPr>
            <a:spLocks noChangeArrowheads="1"/>
          </p:cNvSpPr>
          <p:nvPr/>
        </p:nvSpPr>
        <p:spPr bwMode="auto">
          <a:xfrm>
            <a:off x="3959225" y="4146550"/>
            <a:ext cx="12430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Retrouvez-nous sur </a:t>
            </a:r>
          </a:p>
          <a:p>
            <a:pPr eaLnBrk="1" hangingPunct="1">
              <a:lnSpc>
                <a:spcPts val="1200"/>
              </a:lnSpc>
            </a:pPr>
            <a:r>
              <a:rPr lang="fr-FR" altLang="fr-FR" sz="1000"/>
              <a:t>justice.gouv.fr</a:t>
            </a:r>
          </a:p>
        </p:txBody>
      </p:sp>
      <p:cxnSp>
        <p:nvCxnSpPr>
          <p:cNvPr id="13" name="Connecteur droit 12">
            <a:extLst>
              <a:ext uri="{FF2B5EF4-FFF2-40B4-BE49-F238E27FC236}">
                <a16:creationId xmlns:a16="http://schemas.microsoft.com/office/drawing/2014/main" id="{A39113CB-B43F-4E11-AA9C-8C3ACC7DD607}"/>
              </a:ext>
            </a:extLst>
          </p:cNvPr>
          <p:cNvCxnSpPr/>
          <p:nvPr/>
        </p:nvCxnSpPr>
        <p:spPr>
          <a:xfrm>
            <a:off x="3959225" y="4102100"/>
            <a:ext cx="15128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ous-titre 2"/>
          <p:cNvSpPr>
            <a:spLocks noGrp="1"/>
          </p:cNvSpPr>
          <p:nvPr>
            <p:ph type="subTitle" idx="1" hasCustomPrompt="1"/>
          </p:nvPr>
        </p:nvSpPr>
        <p:spPr>
          <a:xfrm>
            <a:off x="2276775" y="2571750"/>
            <a:ext cx="4950520" cy="540060"/>
          </a:xfrm>
        </p:spPr>
        <p:txBody>
          <a:bodyPr/>
          <a:lstStyle>
            <a:lvl1pPr marL="0" indent="0" algn="l">
              <a:buNone/>
              <a:defRPr sz="1400" b="1" i="0" cap="all" baseline="0">
                <a:solidFill>
                  <a:schemeClr val="bg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15" name="Espace réservé du texte 14" descr="xxx" title="xxx"/>
          <p:cNvSpPr>
            <a:spLocks noGrp="1"/>
          </p:cNvSpPr>
          <p:nvPr>
            <p:ph type="body" sz="quarter" idx="10" hasCustomPrompt="1"/>
          </p:nvPr>
        </p:nvSpPr>
        <p:spPr>
          <a:xfrm>
            <a:off x="2006600" y="322263"/>
            <a:ext cx="539750" cy="539297"/>
          </a:xfrm>
        </p:spPr>
        <p:txBody>
          <a:bodyPr bIns="36000" anchor="ctr"/>
          <a:lstStyle>
            <a:lvl1pPr marL="0" indent="0" algn="ctr">
              <a:buNone/>
              <a:defRPr sz="1700" spc="-20" baseline="0">
                <a:solidFill>
                  <a:schemeClr val="accent2"/>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6" name="Espace réservé du texte 14"/>
          <p:cNvSpPr>
            <a:spLocks noGrp="1"/>
          </p:cNvSpPr>
          <p:nvPr>
            <p:ph type="body" sz="quarter" idx="11" hasCustomPrompt="1"/>
          </p:nvPr>
        </p:nvSpPr>
        <p:spPr>
          <a:xfrm>
            <a:off x="2546774" y="321560"/>
            <a:ext cx="2025225" cy="540000"/>
          </a:xfrm>
        </p:spPr>
        <p:txBody>
          <a:bodyPr lIns="90000" anchor="ctr"/>
          <a:lstStyle>
            <a:lvl1pPr marL="0" indent="0" algn="l">
              <a:spcBef>
                <a:spcPts val="0"/>
              </a:spcBef>
              <a:buNone/>
              <a:defRPr sz="1050" b="1" baseline="0">
                <a:solidFill>
                  <a:schemeClr val="bg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8" name="Espace réservé du texte 17"/>
          <p:cNvSpPr>
            <a:spLocks noGrp="1"/>
          </p:cNvSpPr>
          <p:nvPr>
            <p:ph type="body" sz="quarter" idx="12" hasCustomPrompt="1"/>
          </p:nvPr>
        </p:nvSpPr>
        <p:spPr>
          <a:xfrm>
            <a:off x="1871663" y="3201730"/>
            <a:ext cx="1979612" cy="765175"/>
          </a:xfrm>
        </p:spPr>
        <p:txBody>
          <a:bodyPr lIns="90000" tIns="90000" bIns="90000" anchor="b"/>
          <a:lstStyle>
            <a:lvl1pPr marL="0" indent="0">
              <a:buNone/>
              <a:defRPr sz="1200">
                <a:solidFill>
                  <a:schemeClr val="bg1"/>
                </a:solidFill>
              </a:defRPr>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fr-FR"/>
              <a:t>Modifiez les styles du texte du masque</a:t>
            </a:r>
          </a:p>
        </p:txBody>
      </p:sp>
      <p:sp>
        <p:nvSpPr>
          <p:cNvPr id="2" name="Titre 1"/>
          <p:cNvSpPr>
            <a:spLocks noGrp="1"/>
          </p:cNvSpPr>
          <p:nvPr>
            <p:ph type="ctrTitle" hasCustomPrompt="1"/>
          </p:nvPr>
        </p:nvSpPr>
        <p:spPr>
          <a:xfrm>
            <a:off x="2276774" y="1086585"/>
            <a:ext cx="6345675" cy="1260140"/>
          </a:xfrm>
        </p:spPr>
        <p:txBody>
          <a:bodyPr anchor="b">
            <a:normAutofit/>
          </a:bodyPr>
          <a:lstStyle>
            <a:lvl1pPr>
              <a:lnSpc>
                <a:spcPts val="4800"/>
              </a:lnSpc>
              <a:defRPr sz="4800">
                <a:solidFill>
                  <a:schemeClr val="tx1"/>
                </a:solidFill>
              </a:defRPr>
            </a:lvl1pPr>
          </a:lstStyle>
          <a:p>
            <a:r>
              <a:rPr lang="fr-FR"/>
              <a:t>Modifiez le style du titre</a:t>
            </a:r>
          </a:p>
        </p:txBody>
      </p:sp>
    </p:spTree>
    <p:extLst>
      <p:ext uri="{BB962C8B-B14F-4D97-AF65-F5344CB8AC3E}">
        <p14:creationId xmlns:p14="http://schemas.microsoft.com/office/powerpoint/2010/main" val="25720519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9594F328-286C-4A42-98DF-26961506184E}"/>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F8FCAEF8-1256-4393-B9E1-147CAD99ED54}"/>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82BE4BEF-C8C7-4761-B028-156346228FCC}"/>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70AFAF69-CFB9-4A1B-B656-FCF49DA6D874}"/>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p:txBody>
          <a:bodyPr>
            <a:normAutofit/>
          </a:bodyPr>
          <a:lstStyle>
            <a:lvl1pPr marL="0" indent="0">
              <a:buFontTx/>
              <a:buNone/>
              <a:defRPr sz="160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hasCustomPrompt="1"/>
          </p:nvPr>
        </p:nvSpPr>
        <p:spPr/>
        <p:txBody>
          <a:bodyPr/>
          <a:lstStyle/>
          <a:p>
            <a:r>
              <a:rPr lang="fr-FR"/>
              <a:t>Modifiez le style du titre</a:t>
            </a:r>
          </a:p>
        </p:txBody>
      </p:sp>
      <p:sp>
        <p:nvSpPr>
          <p:cNvPr id="10" name="Espace réservé du numéro de diapositive 2">
            <a:extLst>
              <a:ext uri="{FF2B5EF4-FFF2-40B4-BE49-F238E27FC236}">
                <a16:creationId xmlns:a16="http://schemas.microsoft.com/office/drawing/2014/main" id="{F2F56521-FD4A-4271-8718-021AE1D80642}"/>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1" name="Espace réservé du pied de page 4">
            <a:extLst>
              <a:ext uri="{FF2B5EF4-FFF2-40B4-BE49-F238E27FC236}">
                <a16:creationId xmlns:a16="http://schemas.microsoft.com/office/drawing/2014/main" id="{68BC29CD-454A-4CD6-AE3C-A37A77B4D177}"/>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34623405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re / Sous-titre / Contenu">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9E3C8E61-2D88-46D4-A314-B70A1ED62C89}"/>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1CD37B9F-4048-4E3F-9D24-D54B283D6316}"/>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A3D0E168-333A-41A1-9D06-0232468C96CA}"/>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AEA1A186-B423-4DDB-A838-42D869A1F5A9}"/>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a:xfrm>
            <a:off x="2636785" y="1200150"/>
            <a:ext cx="6327828" cy="3262313"/>
          </a:xfrm>
        </p:spPr>
        <p:txBody>
          <a:bodyPr>
            <a:normAutofit/>
          </a:bodyPr>
          <a:lstStyle>
            <a:lvl1pPr marL="0" indent="0">
              <a:buFontTx/>
              <a:buNone/>
              <a:defRPr sz="1600" b="0" i="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hasCustomPrompt="1"/>
          </p:nvPr>
        </p:nvSpPr>
        <p:spPr/>
        <p:txBody>
          <a:bodyPr/>
          <a:lstStyle/>
          <a:p>
            <a:r>
              <a:rPr lang="fr-FR"/>
              <a:t>Modifiez le style du titre</a:t>
            </a:r>
          </a:p>
        </p:txBody>
      </p:sp>
      <p:sp>
        <p:nvSpPr>
          <p:cNvPr id="8" name="Espace réservé du contenu 2"/>
          <p:cNvSpPr>
            <a:spLocks noGrp="1"/>
          </p:cNvSpPr>
          <p:nvPr>
            <p:ph idx="12" hasCustomPrompt="1"/>
          </p:nvPr>
        </p:nvSpPr>
        <p:spPr>
          <a:xfrm>
            <a:off x="180975" y="1200150"/>
            <a:ext cx="2365800" cy="3262313"/>
          </a:xfrm>
        </p:spPr>
        <p:txBody>
          <a:bodyPr>
            <a:normAutofit/>
          </a:bodyPr>
          <a:lstStyle>
            <a:lvl1pPr marL="0" indent="0">
              <a:buFontTx/>
              <a:buNone/>
              <a:defRPr sz="1600"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12" name="Espace réservé du numéro de diapositive 2">
            <a:extLst>
              <a:ext uri="{FF2B5EF4-FFF2-40B4-BE49-F238E27FC236}">
                <a16:creationId xmlns:a16="http://schemas.microsoft.com/office/drawing/2014/main" id="{7A9E2C95-1F41-4514-BE0F-D05ACEF9F53E}"/>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3" name="Espace réservé du pied de page 4">
            <a:extLst>
              <a:ext uri="{FF2B5EF4-FFF2-40B4-BE49-F238E27FC236}">
                <a16:creationId xmlns:a16="http://schemas.microsoft.com/office/drawing/2014/main" id="{B9C6CB38-9CEC-4D3B-85E8-B8E6C08EEA37}"/>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20542038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1_Deux contenus">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00CC74B8-4583-418E-BE88-CB4CDA09EB22}"/>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2A06D775-5864-4807-81CC-32A2D4808683}"/>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hasCustomPrompt="1"/>
          </p:nvPr>
        </p:nvSpPr>
        <p:spPr/>
        <p:txBody>
          <a:bodyPr/>
          <a:lstStyle/>
          <a:p>
            <a:r>
              <a:rPr lang="fr-FR"/>
              <a:t>Modifiez le style du titre</a:t>
            </a:r>
          </a:p>
        </p:txBody>
      </p:sp>
      <p:sp>
        <p:nvSpPr>
          <p:cNvPr id="3" name="Espace réservé du contenu 2"/>
          <p:cNvSpPr>
            <a:spLocks noGrp="1"/>
          </p:cNvSpPr>
          <p:nvPr>
            <p:ph sz="half" idx="1" hasCustomPrompt="1"/>
          </p:nvPr>
        </p:nvSpPr>
        <p:spPr>
          <a:xfrm>
            <a:off x="179387" y="1188794"/>
            <a:ext cx="4293915" cy="3273166"/>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hasCustomPrompt="1"/>
          </p:nvPr>
        </p:nvSpPr>
        <p:spPr>
          <a:xfrm>
            <a:off x="4648199" y="1188794"/>
            <a:ext cx="4316413" cy="3273166"/>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9" name="Connecteur droit 8">
            <a:extLst>
              <a:ext uri="{FF2B5EF4-FFF2-40B4-BE49-F238E27FC236}">
                <a16:creationId xmlns:a16="http://schemas.microsoft.com/office/drawing/2014/main" id="{31822B2B-8609-4BD6-A977-918CAE504E6A}"/>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2">
            <a:extLst>
              <a:ext uri="{FF2B5EF4-FFF2-40B4-BE49-F238E27FC236}">
                <a16:creationId xmlns:a16="http://schemas.microsoft.com/office/drawing/2014/main" id="{1E4CD648-4779-4D64-A4A3-4630C88896EB}"/>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1" name="Espace réservé du pied de page 4">
            <a:extLst>
              <a:ext uri="{FF2B5EF4-FFF2-40B4-BE49-F238E27FC236}">
                <a16:creationId xmlns:a16="http://schemas.microsoft.com/office/drawing/2014/main" id="{17D2D34A-13E3-44E9-9B2C-6EFBA26763C8}"/>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16477284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1_Comparaison">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EA0BC967-2164-4BFC-82C5-48A4A015C60E}"/>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8" name="Connecteur droit 7">
            <a:extLst>
              <a:ext uri="{FF2B5EF4-FFF2-40B4-BE49-F238E27FC236}">
                <a16:creationId xmlns:a16="http://schemas.microsoft.com/office/drawing/2014/main" id="{13D74251-CB2B-4FE5-92B3-49FC57353383}"/>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hasCustomPrompt="1"/>
          </p:nvPr>
        </p:nvSpPr>
        <p:spPr>
          <a:xfrm>
            <a:off x="180975" y="205979"/>
            <a:ext cx="8783638" cy="857250"/>
          </a:xfrm>
        </p:spPr>
        <p:txBody>
          <a:bodyPr/>
          <a:lstStyle>
            <a:lvl1pPr>
              <a:defRPr/>
            </a:lvl1pPr>
          </a:lstStyle>
          <a:p>
            <a:r>
              <a:rPr lang="fr-FR"/>
              <a:t>Modifiez le style du titre</a:t>
            </a:r>
          </a:p>
        </p:txBody>
      </p:sp>
      <p:sp>
        <p:nvSpPr>
          <p:cNvPr id="3" name="Espace réservé du texte 2"/>
          <p:cNvSpPr>
            <a:spLocks noGrp="1"/>
          </p:cNvSpPr>
          <p:nvPr>
            <p:ph type="body" idx="1" hasCustomPrompt="1"/>
          </p:nvPr>
        </p:nvSpPr>
        <p:spPr>
          <a:xfrm>
            <a:off x="180976" y="1151335"/>
            <a:ext cx="4292328"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4" name="Espace réservé du contenu 3"/>
          <p:cNvSpPr>
            <a:spLocks noGrp="1"/>
          </p:cNvSpPr>
          <p:nvPr>
            <p:ph sz="half" idx="2" hasCustomPrompt="1"/>
          </p:nvPr>
        </p:nvSpPr>
        <p:spPr>
          <a:xfrm>
            <a:off x="180976" y="1631156"/>
            <a:ext cx="4292328"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hasCustomPrompt="1"/>
          </p:nvPr>
        </p:nvSpPr>
        <p:spPr>
          <a:xfrm>
            <a:off x="4645027" y="1151335"/>
            <a:ext cx="4319586"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6" name="Espace réservé du contenu 5"/>
          <p:cNvSpPr>
            <a:spLocks noGrp="1"/>
          </p:cNvSpPr>
          <p:nvPr>
            <p:ph sz="quarter" idx="4" hasCustomPrompt="1"/>
          </p:nvPr>
        </p:nvSpPr>
        <p:spPr>
          <a:xfrm>
            <a:off x="4645027" y="1631156"/>
            <a:ext cx="4319586"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11" name="Connecteur droit 10">
            <a:extLst>
              <a:ext uri="{FF2B5EF4-FFF2-40B4-BE49-F238E27FC236}">
                <a16:creationId xmlns:a16="http://schemas.microsoft.com/office/drawing/2014/main" id="{104355D3-658A-4ECC-8E2A-0E1CA994CE5F}"/>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numéro de diapositive 2">
            <a:extLst>
              <a:ext uri="{FF2B5EF4-FFF2-40B4-BE49-F238E27FC236}">
                <a16:creationId xmlns:a16="http://schemas.microsoft.com/office/drawing/2014/main" id="{3F3C4B0F-FCAB-4D1A-AA2F-9153973657A1}"/>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3" name="Espace réservé du pied de page 4">
            <a:extLst>
              <a:ext uri="{FF2B5EF4-FFF2-40B4-BE49-F238E27FC236}">
                <a16:creationId xmlns:a16="http://schemas.microsoft.com/office/drawing/2014/main" id="{66225122-16CC-484D-9D9E-998924F45F0F}"/>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17904494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Intercalai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279C93-4B98-4FA2-B91F-FB578C987CD4}"/>
              </a:ext>
            </a:extLst>
          </p:cNvPr>
          <p:cNvSpPr/>
          <p:nvPr/>
        </p:nvSpPr>
        <p:spPr>
          <a:xfrm>
            <a:off x="165100" y="180975"/>
            <a:ext cx="8816975" cy="42814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cxnSp>
        <p:nvCxnSpPr>
          <p:cNvPr id="5" name="Connecteur droit 4">
            <a:extLst>
              <a:ext uri="{FF2B5EF4-FFF2-40B4-BE49-F238E27FC236}">
                <a16:creationId xmlns:a16="http://schemas.microsoft.com/office/drawing/2014/main" id="{28669CB8-F8F5-46B3-8B2F-D9BB47A1622B}"/>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05F43A05-0ABD-406B-969C-6FD660518439}"/>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DFF04A54-513F-4991-B6D8-62F44CEE3477}"/>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hasCustomPrompt="1"/>
          </p:nvPr>
        </p:nvSpPr>
        <p:spPr>
          <a:xfrm>
            <a:off x="570624" y="1311610"/>
            <a:ext cx="6345675" cy="1260140"/>
          </a:xfrm>
        </p:spPr>
        <p:txBody>
          <a:bodyPr anchor="b">
            <a:normAutofit/>
          </a:bodyPr>
          <a:lstStyle>
            <a:lvl1pPr>
              <a:lnSpc>
                <a:spcPts val="4800"/>
              </a:lnSpc>
              <a:defRPr sz="4800"/>
            </a:lvl1pPr>
          </a:lstStyle>
          <a:p>
            <a:r>
              <a:rPr lang="fr-FR"/>
              <a:t>Modifiez le style du titre</a:t>
            </a:r>
          </a:p>
        </p:txBody>
      </p:sp>
      <p:sp>
        <p:nvSpPr>
          <p:cNvPr id="3" name="Sous-titre 2"/>
          <p:cNvSpPr>
            <a:spLocks noGrp="1"/>
          </p:cNvSpPr>
          <p:nvPr>
            <p:ph type="subTitle" idx="1" hasCustomPrompt="1"/>
          </p:nvPr>
        </p:nvSpPr>
        <p:spPr>
          <a:xfrm>
            <a:off x="570625" y="2796775"/>
            <a:ext cx="4950520" cy="540060"/>
          </a:xfrm>
        </p:spPr>
        <p:txBody>
          <a:bodyPr/>
          <a:lstStyle>
            <a:lvl1pPr marL="0" indent="0" algn="l">
              <a:buNone/>
              <a:defRPr sz="1400" b="1" i="0" cap="all" baseline="0">
                <a:solidFill>
                  <a:schemeClr val="tx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cxnSp>
        <p:nvCxnSpPr>
          <p:cNvPr id="10" name="Connecteur droit 9">
            <a:extLst>
              <a:ext uri="{FF2B5EF4-FFF2-40B4-BE49-F238E27FC236}">
                <a16:creationId xmlns:a16="http://schemas.microsoft.com/office/drawing/2014/main" id="{5FF6FE44-A9B2-419D-88F0-BD6A4AC66DF3}"/>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numéro de diapositive 2">
            <a:extLst>
              <a:ext uri="{FF2B5EF4-FFF2-40B4-BE49-F238E27FC236}">
                <a16:creationId xmlns:a16="http://schemas.microsoft.com/office/drawing/2014/main" id="{03A25B86-C679-4B0C-B703-0AF93D580C43}"/>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3351A669-EFCE-4C8E-97E4-D0B52589C374}"/>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28037869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1_Titre et texte">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0" y="0"/>
          <a:ext cx="158750" cy="119063"/>
        </p:xfrm>
        <a:graphic>
          <a:graphicData uri="http://schemas.openxmlformats.org/presentationml/2006/ole">
            <mc:AlternateContent xmlns:mc="http://schemas.openxmlformats.org/markup-compatibility/2006">
              <mc:Choice xmlns:v="urn:schemas-microsoft-com:vml" Requires="v">
                <p:oleObj spid="_x0000_s1090" name="Diapositive think-cell" r:id="rId7" imgW="270" imgH="270" progId="TCLayout.ActiveDocument.1">
                  <p:embed/>
                </p:oleObj>
              </mc:Choice>
              <mc:Fallback>
                <p:oleObj name="Diapositive think-cell" r:id="rId7" imgW="270" imgH="270" progId="TCLayout.ActiveDocument.1">
                  <p:embed/>
                  <p:pic>
                    <p:nvPicPr>
                      <p:cNvPr id="5" name="Object 4" hidden="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58750" cy="119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hasCustomPrompt="1"/>
            <p:custDataLst>
              <p:tags r:id="rId3"/>
            </p:custDataLst>
          </p:nvPr>
        </p:nvSpPr>
        <p:spPr/>
        <p:txBody>
          <a:bodyPr/>
          <a:lstStyle/>
          <a:p>
            <a:r>
              <a:rPr lang="fr-FR"/>
              <a:t>Modifiez le style du titre</a:t>
            </a:r>
          </a:p>
        </p:txBody>
      </p:sp>
      <p:sp>
        <p:nvSpPr>
          <p:cNvPr id="8" name="Text Placeholder 7"/>
          <p:cNvSpPr>
            <a:spLocks noGrp="1"/>
          </p:cNvSpPr>
          <p:nvPr>
            <p:ph type="body" sz="quarter" idx="13" hasCustomPrompt="1"/>
            <p:custDataLst>
              <p:tags r:id="rId4"/>
            </p:custDataLst>
          </p:nvPr>
        </p:nvSpPr>
        <p:spPr>
          <a:xfrm>
            <a:off x="457200" y="1201500"/>
            <a:ext cx="8229600" cy="3442500"/>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Slide Number Placeholder 5" hidden="1"/>
          <p:cNvSpPr txBox="1">
            <a:spLocks/>
          </p:cNvSpPr>
          <p:nvPr>
            <p:custDataLst>
              <p:tags r:id="rId5"/>
            </p:custDataLst>
          </p:nvPr>
        </p:nvSpPr>
        <p:spPr>
          <a:xfrm>
            <a:off x="8687633" y="5120100"/>
            <a:ext cx="176123" cy="99900"/>
          </a:xfrm>
          <a:prstGeom prst="flowChartProcess">
            <a:avLst/>
          </a:prstGeom>
        </p:spPr>
        <p:txBody>
          <a:bodyPr vert="horz" wrap="none" lIns="0" tIns="0" rIns="0" bIns="0" rtlCol="0" anchor="t" anchorCtr="0"/>
          <a:lstStyle/>
          <a:p>
            <a:pPr algn="r" fontAlgn="auto">
              <a:spcBef>
                <a:spcPts val="0"/>
              </a:spcBef>
              <a:spcAft>
                <a:spcPts val="0"/>
              </a:spcAft>
              <a:defRPr/>
            </a:pPr>
            <a:r>
              <a:rPr lang="fr-FR" sz="675">
                <a:solidFill>
                  <a:srgbClr val="000000"/>
                </a:solidFill>
                <a:latin typeface="Arial"/>
              </a:rPr>
              <a:t>‹#›</a:t>
            </a:r>
          </a:p>
          <a:p>
            <a:pPr algn="r" fontAlgn="auto">
              <a:spcBef>
                <a:spcPts val="0"/>
              </a:spcBef>
              <a:spcAft>
                <a:spcPts val="0"/>
              </a:spcAft>
              <a:defRPr/>
            </a:pPr>
            <a:endParaRPr lang="fr-FR" sz="675">
              <a:solidFill>
                <a:srgbClr val="000000"/>
              </a:solidFill>
              <a:latin typeface="Arial"/>
            </a:endParaRPr>
          </a:p>
        </p:txBody>
      </p:sp>
      <p:sp>
        <p:nvSpPr>
          <p:cNvPr id="6" name="Slide Number Placeholder 5" hidden="1"/>
          <p:cNvSpPr txBox="1">
            <a:spLocks/>
          </p:cNvSpPr>
          <p:nvPr userDrawn="1"/>
        </p:nvSpPr>
        <p:spPr>
          <a:xfrm>
            <a:off x="8687633" y="5120100"/>
            <a:ext cx="176123" cy="99900"/>
          </a:xfrm>
          <a:prstGeom prst="flowChartProcess">
            <a:avLst/>
          </a:prstGeom>
        </p:spPr>
        <p:txBody>
          <a:bodyPr vert="horz" wrap="none" lIns="0" tIns="0" rIns="0" bIns="0" rtlCol="0" anchor="t" anchorCtr="0"/>
          <a:lstStyle/>
          <a:p>
            <a:pPr algn="r" fontAlgn="auto">
              <a:spcBef>
                <a:spcPts val="0"/>
              </a:spcBef>
              <a:spcAft>
                <a:spcPts val="0"/>
              </a:spcAft>
              <a:defRPr/>
            </a:pPr>
            <a:r>
              <a:rPr lang="fr-FR" sz="675">
                <a:solidFill>
                  <a:srgbClr val="000000"/>
                </a:solidFill>
                <a:latin typeface="Arial"/>
              </a:rPr>
              <a:t>‹#›</a:t>
            </a:r>
          </a:p>
          <a:p>
            <a:pPr algn="r" fontAlgn="auto">
              <a:spcBef>
                <a:spcPts val="0"/>
              </a:spcBef>
              <a:spcAft>
                <a:spcPts val="0"/>
              </a:spcAft>
              <a:defRPr/>
            </a:pPr>
            <a:endParaRPr lang="fr-FR" sz="675">
              <a:solidFill>
                <a:srgbClr val="000000"/>
              </a:solidFill>
              <a:latin typeface="Arial"/>
            </a:endParaRPr>
          </a:p>
        </p:txBody>
      </p:sp>
      <p:cxnSp>
        <p:nvCxnSpPr>
          <p:cNvPr id="10" name="Connecteur droit 9">
            <a:extLst>
              <a:ext uri="{FF2B5EF4-FFF2-40B4-BE49-F238E27FC236}">
                <a16:creationId xmlns:a16="http://schemas.microsoft.com/office/drawing/2014/main" id="{4AB427F7-EAB0-4CFB-86EE-1DAA62D9261A}"/>
              </a:ext>
            </a:extLst>
          </p:cNvPr>
          <p:cNvCxnSpPr/>
          <p:nvPr userDrawn="1"/>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pied de page 4">
            <a:extLst>
              <a:ext uri="{FF2B5EF4-FFF2-40B4-BE49-F238E27FC236}">
                <a16:creationId xmlns:a16="http://schemas.microsoft.com/office/drawing/2014/main" id="{C3464116-12B3-4938-BBAB-1B22123C83F3}"/>
              </a:ext>
            </a:extLst>
          </p:cNvPr>
          <p:cNvSpPr txBox="1">
            <a:spLocks/>
          </p:cNvSpPr>
          <p:nvPr userDrawn="1"/>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12" name="Connecteur droit 11">
            <a:extLst>
              <a:ext uri="{FF2B5EF4-FFF2-40B4-BE49-F238E27FC236}">
                <a16:creationId xmlns:a16="http://schemas.microsoft.com/office/drawing/2014/main" id="{69AB87A8-B334-47D8-B845-FAC34AC119C8}"/>
              </a:ext>
            </a:extLst>
          </p:cNvPr>
          <p:cNvCxnSpPr/>
          <p:nvPr userDrawn="1"/>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6877686C-2886-4F43-A12D-5AF733BE44C9}"/>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Espace réservé du numéro de diapositive 2">
            <a:extLst>
              <a:ext uri="{FF2B5EF4-FFF2-40B4-BE49-F238E27FC236}">
                <a16:creationId xmlns:a16="http://schemas.microsoft.com/office/drawing/2014/main" id="{C2B6FC86-AAD0-4CD4-8546-94CD12AC7129}"/>
              </a:ext>
            </a:extLst>
          </p:cNvPr>
          <p:cNvSpPr>
            <a:spLocks noGrp="1"/>
          </p:cNvSpPr>
          <p:nvPr>
            <p:ph type="sldNum" sz="quarter" idx="14"/>
          </p:nvPr>
        </p:nvSpPr>
        <p:spPr>
          <a:xfrm>
            <a:off x="8515350" y="4686300"/>
            <a:ext cx="449263" cy="139700"/>
          </a:xfrm>
        </p:spPr>
        <p:txBody>
          <a:bodyPr/>
          <a:lstStyle>
            <a:lvl1pPr>
              <a:defRPr/>
            </a:lvl1pPr>
          </a:lstStyle>
          <a:p>
            <a:r>
              <a:rPr lang="fr-FR" altLang="fr-FR"/>
              <a:t>p.</a:t>
            </a:r>
            <a:fld id="{893CC7A3-87A3-4A73-AC42-45688FAE214C}" type="slidenum">
              <a:rPr lang="fr-FR" altLang="fr-FR"/>
              <a:pPr/>
              <a:t>‹N°›</a:t>
            </a:fld>
            <a:endParaRPr lang="fr-FR" altLang="fr-FR"/>
          </a:p>
        </p:txBody>
      </p:sp>
      <p:sp>
        <p:nvSpPr>
          <p:cNvPr id="15" name="Espace réservé du pied de page 4">
            <a:extLst>
              <a:ext uri="{FF2B5EF4-FFF2-40B4-BE49-F238E27FC236}">
                <a16:creationId xmlns:a16="http://schemas.microsoft.com/office/drawing/2014/main" id="{C7503AA2-1D69-4000-8577-355B69AD920C}"/>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14862396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Click to </a:t>
            </a:r>
            <a:r>
              <a:rPr lang="fr-FR" err="1"/>
              <a:t>edit</a:t>
            </a:r>
            <a:r>
              <a:rPr lang="fr-FR"/>
              <a:t> Master </a:t>
            </a:r>
            <a:r>
              <a:rPr lang="fr-FR" err="1"/>
              <a:t>title</a:t>
            </a:r>
            <a:r>
              <a:rPr lang="fr-FR"/>
              <a:t> style</a:t>
            </a:r>
          </a:p>
        </p:txBody>
      </p:sp>
      <p:sp>
        <p:nvSpPr>
          <p:cNvPr id="3" name="Espace réservé du numéro de diapositive 3">
            <a:extLst>
              <a:ext uri="{FF2B5EF4-FFF2-40B4-BE49-F238E27FC236}">
                <a16:creationId xmlns:a16="http://schemas.microsoft.com/office/drawing/2014/main" id="{4D3053DE-EA16-4CCD-B536-6EFBDBE40553}"/>
              </a:ext>
            </a:extLst>
          </p:cNvPr>
          <p:cNvSpPr>
            <a:spLocks noGrp="1"/>
          </p:cNvSpPr>
          <p:nvPr>
            <p:ph type="sldNum" sz="quarter" idx="4"/>
          </p:nvPr>
        </p:nvSpPr>
        <p:spPr>
          <a:xfrm>
            <a:off x="6768394" y="714249"/>
            <a:ext cx="2056320" cy="273269"/>
          </a:xfrm>
          <a:prstGeom prst="rect">
            <a:avLst/>
          </a:prstGeom>
        </p:spPr>
        <p:txBody>
          <a:bodyPr vert="horz" lIns="91440" tIns="45720" rIns="91440" bIns="45720" rtlCol="0" anchor="ctr"/>
          <a:lstStyle>
            <a:lvl1pPr algn="r">
              <a:defRPr sz="816">
                <a:solidFill>
                  <a:schemeClr val="tx1">
                    <a:tint val="75000"/>
                  </a:schemeClr>
                </a:solidFill>
              </a:defRPr>
            </a:lvl1pPr>
          </a:lstStyle>
          <a:p>
            <a:fld id="{CEBE2A25-6BF7-4F51-8302-2101223657F7}" type="slidenum">
              <a:rPr lang="fr-FR" smtClean="0"/>
              <a:t>‹N°›</a:t>
            </a:fld>
            <a:endParaRPr lang="fr-FR"/>
          </a:p>
        </p:txBody>
      </p:sp>
      <p:cxnSp>
        <p:nvCxnSpPr>
          <p:cNvPr id="4" name="Connecteur droit 3">
            <a:extLst>
              <a:ext uri="{FF2B5EF4-FFF2-40B4-BE49-F238E27FC236}">
                <a16:creationId xmlns:a16="http://schemas.microsoft.com/office/drawing/2014/main" id="{924B8EE1-7E84-4676-82D0-BC353262B0A7}"/>
              </a:ext>
            </a:extLst>
          </p:cNvPr>
          <p:cNvCxnSpPr/>
          <p:nvPr userDrawn="1"/>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6F30B579-F088-4025-A6A3-4B16FBAEA36E}"/>
              </a:ext>
            </a:extLst>
          </p:cNvPr>
          <p:cNvSpPr txBox="1">
            <a:spLocks/>
          </p:cNvSpPr>
          <p:nvPr userDrawn="1"/>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8C06F0C6-958A-453A-A300-C0AD25932F33}"/>
              </a:ext>
            </a:extLst>
          </p:cNvPr>
          <p:cNvCxnSpPr/>
          <p:nvPr userDrawn="1"/>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DE6AE2B5-0677-49A2-B5EB-6F13214EB7E8}"/>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Espace réservé du numéro de diapositive 2">
            <a:extLst>
              <a:ext uri="{FF2B5EF4-FFF2-40B4-BE49-F238E27FC236}">
                <a16:creationId xmlns:a16="http://schemas.microsoft.com/office/drawing/2014/main" id="{F632C2C0-6C14-4629-974B-CF8F42E8383E}"/>
              </a:ext>
            </a:extLst>
          </p:cNvPr>
          <p:cNvSpPr txBox="1">
            <a:spLocks/>
          </p:cNvSpPr>
          <p:nvPr userDrawn="1"/>
        </p:nvSpPr>
        <p:spPr>
          <a:xfrm>
            <a:off x="8515350" y="4686300"/>
            <a:ext cx="449263" cy="139700"/>
          </a:xfrm>
          <a:prstGeom prst="rect">
            <a:avLst/>
          </a:prstGeom>
        </p:spPr>
        <p:txBody>
          <a:bodyPr vert="horz" wrap="square" lIns="0" tIns="0" rIns="0" bIns="0" numCol="1" anchor="ctr" anchorCtr="0" compatLnSpc="1">
            <a:prstTxWarp prst="textNoShape">
              <a:avLst/>
            </a:prstTxWarp>
          </a:bodyPr>
          <a:lstStyle>
            <a:defPPr>
              <a:defRPr lang="fr-FR"/>
            </a:defPPr>
            <a:lvl1pPr algn="l" defTabSz="912813" rtl="0" fontAlgn="base">
              <a:spcBef>
                <a:spcPct val="0"/>
              </a:spcBef>
              <a:spcAft>
                <a:spcPct val="0"/>
              </a:spcAft>
              <a:defRPr sz="1000" b="1" kern="1200">
                <a:solidFill>
                  <a:schemeClr val="tx1"/>
                </a:solidFill>
                <a:latin typeface="Raleway" panose="020B0503030101060003" pitchFamily="34" charset="0"/>
                <a:ea typeface="MS PGothic" panose="020B0600070205080204" pitchFamily="34" charset="-128"/>
                <a:cs typeface="+mn-cs"/>
              </a:defRPr>
            </a:lvl1pPr>
            <a:lvl2pPr marL="4556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2pPr>
            <a:lvl3pPr marL="9128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3pPr>
            <a:lvl4pPr marL="13700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4pPr>
            <a:lvl5pPr marL="1827213" indent="1588" algn="l" defTabSz="912813" rtl="0" fontAlgn="base">
              <a:spcBef>
                <a:spcPct val="0"/>
              </a:spcBef>
              <a:spcAft>
                <a:spcPct val="0"/>
              </a:spcAft>
              <a:defRPr kern="1200">
                <a:solidFill>
                  <a:schemeClr val="tx1"/>
                </a:solidFill>
                <a:latin typeface="Raleway" panose="020B0503030101060003"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Raleway" panose="020B0503030101060003" pitchFamily="34" charset="0"/>
                <a:ea typeface="MS PGothic" panose="020B0600070205080204" pitchFamily="34" charset="-128"/>
                <a:cs typeface="+mn-cs"/>
              </a:defRPr>
            </a:lvl9pPr>
          </a:lstStyle>
          <a:p>
            <a:r>
              <a:rPr lang="fr-FR" altLang="fr-FR"/>
              <a:t>p.</a:t>
            </a:r>
            <a:fld id="{893CC7A3-87A3-4A73-AC42-45688FAE214C}" type="slidenum">
              <a:rPr lang="fr-FR" altLang="fr-FR" smtClean="0"/>
              <a:pPr/>
              <a:t>‹N°›</a:t>
            </a:fld>
            <a:endParaRPr lang="fr-FR" altLang="fr-FR"/>
          </a:p>
        </p:txBody>
      </p:sp>
      <p:sp>
        <p:nvSpPr>
          <p:cNvPr id="9" name="Espace réservé du pied de page 4">
            <a:extLst>
              <a:ext uri="{FF2B5EF4-FFF2-40B4-BE49-F238E27FC236}">
                <a16:creationId xmlns:a16="http://schemas.microsoft.com/office/drawing/2014/main" id="{69DC6C42-8697-4734-A88D-B0D222B6CD20}"/>
              </a:ext>
            </a:extLst>
          </p:cNvPr>
          <p:cNvSpPr>
            <a:spLocks noGrp="1"/>
          </p:cNvSpPr>
          <p:nvPr>
            <p:ph type="ftr" sz="quarter" idx="15"/>
          </p:nvPr>
        </p:nvSpPr>
        <p:spPr>
          <a:xfrm>
            <a:off x="1331913" y="4686300"/>
            <a:ext cx="3141662" cy="268288"/>
          </a:xfrm>
        </p:spPr>
        <p:txBody>
          <a:bodyPr/>
          <a:lstStyle>
            <a:lvl1pPr>
              <a:defRPr/>
            </a:lvl1pPr>
          </a:lstStyle>
          <a:p>
            <a:r>
              <a:rPr lang="fr-FR" altLang="fr-FR" b="0" dirty="0"/>
              <a:t>NORM_SNUM_CérémoniesSquadAgile_V3</a:t>
            </a:r>
          </a:p>
        </p:txBody>
      </p:sp>
    </p:spTree>
    <p:extLst>
      <p:ext uri="{BB962C8B-B14F-4D97-AF65-F5344CB8AC3E}">
        <p14:creationId xmlns:p14="http://schemas.microsoft.com/office/powerpoint/2010/main" val="20154641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5F4DE15-CAAC-453E-9D87-403DC217CA01}"/>
              </a:ext>
            </a:extLst>
          </p:cNvPr>
          <p:cNvSpPr/>
          <p:nvPr/>
        </p:nvSpPr>
        <p:spPr>
          <a:xfrm>
            <a:off x="1871663" y="180975"/>
            <a:ext cx="7110412" cy="37861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pic>
        <p:nvPicPr>
          <p:cNvPr id="8" name="Image 6">
            <a:extLst>
              <a:ext uri="{FF2B5EF4-FFF2-40B4-BE49-F238E27FC236}">
                <a16:creationId xmlns:a16="http://schemas.microsoft.com/office/drawing/2014/main" id="{CA2E2809-BF03-43CF-AF17-1672A29DCE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3763" y="-84138"/>
            <a:ext cx="1338262" cy="204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llipse 8">
            <a:extLst>
              <a:ext uri="{FF2B5EF4-FFF2-40B4-BE49-F238E27FC236}">
                <a16:creationId xmlns:a16="http://schemas.microsoft.com/office/drawing/2014/main" id="{1BD3F523-7F8A-4D99-9153-CC391FEAEB1A}"/>
              </a:ext>
            </a:extLst>
          </p:cNvPr>
          <p:cNvSpPr/>
          <p:nvPr/>
        </p:nvSpPr>
        <p:spPr>
          <a:xfrm>
            <a:off x="2006600" y="322263"/>
            <a:ext cx="539750" cy="53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Rectangle 9">
            <a:extLst>
              <a:ext uri="{FF2B5EF4-FFF2-40B4-BE49-F238E27FC236}">
                <a16:creationId xmlns:a16="http://schemas.microsoft.com/office/drawing/2014/main" id="{1D409273-FA3E-4D8F-A318-E25FA1654BEF}"/>
              </a:ext>
            </a:extLst>
          </p:cNvPr>
          <p:cNvSpPr/>
          <p:nvPr/>
        </p:nvSpPr>
        <p:spPr>
          <a:xfrm>
            <a:off x="161925" y="3111500"/>
            <a:ext cx="3689350" cy="1844675"/>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pic>
        <p:nvPicPr>
          <p:cNvPr id="11" name="Image 5">
            <a:extLst>
              <a:ext uri="{FF2B5EF4-FFF2-40B4-BE49-F238E27FC236}">
                <a16:creationId xmlns:a16="http://schemas.microsoft.com/office/drawing/2014/main" id="{D31BBB84-065C-4D61-9C7E-099171B955F0}"/>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364538" y="4210050"/>
            <a:ext cx="6175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
            <a:extLst>
              <a:ext uri="{FF2B5EF4-FFF2-40B4-BE49-F238E27FC236}">
                <a16:creationId xmlns:a16="http://schemas.microsoft.com/office/drawing/2014/main" id="{8FF4A3C9-7DA2-4B95-BB52-35C6A0D6E8AB}"/>
              </a:ext>
            </a:extLst>
          </p:cNvPr>
          <p:cNvSpPr>
            <a:spLocks noChangeArrowheads="1"/>
          </p:cNvSpPr>
          <p:nvPr/>
        </p:nvSpPr>
        <p:spPr bwMode="auto">
          <a:xfrm>
            <a:off x="3959225" y="4146550"/>
            <a:ext cx="12430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Retrouvez-nous sur </a:t>
            </a:r>
          </a:p>
          <a:p>
            <a:pPr eaLnBrk="1" hangingPunct="1">
              <a:lnSpc>
                <a:spcPts val="1200"/>
              </a:lnSpc>
            </a:pPr>
            <a:r>
              <a:rPr lang="fr-FR" altLang="fr-FR" sz="1000"/>
              <a:t>justice.gouv.fr</a:t>
            </a:r>
          </a:p>
        </p:txBody>
      </p:sp>
      <p:cxnSp>
        <p:nvCxnSpPr>
          <p:cNvPr id="13" name="Connecteur droit 12">
            <a:extLst>
              <a:ext uri="{FF2B5EF4-FFF2-40B4-BE49-F238E27FC236}">
                <a16:creationId xmlns:a16="http://schemas.microsoft.com/office/drawing/2014/main" id="{D987A414-F039-4271-9455-8704923C4150}"/>
              </a:ext>
            </a:extLst>
          </p:cNvPr>
          <p:cNvCxnSpPr/>
          <p:nvPr/>
        </p:nvCxnSpPr>
        <p:spPr>
          <a:xfrm>
            <a:off x="3959225" y="4102100"/>
            <a:ext cx="15128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ous-titre 2"/>
          <p:cNvSpPr>
            <a:spLocks noGrp="1"/>
          </p:cNvSpPr>
          <p:nvPr>
            <p:ph type="subTitle" idx="1"/>
          </p:nvPr>
        </p:nvSpPr>
        <p:spPr>
          <a:xfrm>
            <a:off x="2276775" y="2571750"/>
            <a:ext cx="4950520" cy="540060"/>
          </a:xfrm>
        </p:spPr>
        <p:txBody>
          <a:bodyPr/>
          <a:lstStyle>
            <a:lvl1pPr marL="0" indent="0" algn="l">
              <a:buNone/>
              <a:defRPr sz="1400" b="1" i="0" cap="all" baseline="0">
                <a:solidFill>
                  <a:schemeClr val="bg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15" name="Espace réservé du texte 14" descr="xxx" title="xxx"/>
          <p:cNvSpPr>
            <a:spLocks noGrp="1"/>
          </p:cNvSpPr>
          <p:nvPr>
            <p:ph type="body" sz="quarter" idx="10" hasCustomPrompt="1"/>
          </p:nvPr>
        </p:nvSpPr>
        <p:spPr>
          <a:xfrm>
            <a:off x="2006600" y="322263"/>
            <a:ext cx="539750" cy="539297"/>
          </a:xfrm>
        </p:spPr>
        <p:txBody>
          <a:bodyPr bIns="36000" anchor="ctr"/>
          <a:lstStyle>
            <a:lvl1pPr marL="0" indent="0" algn="ctr">
              <a:buNone/>
              <a:defRPr sz="1700" spc="-20" baseline="0">
                <a:solidFill>
                  <a:schemeClr val="accent2"/>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fr-FR"/>
              <a:t>SG</a:t>
            </a:r>
          </a:p>
        </p:txBody>
      </p:sp>
      <p:sp>
        <p:nvSpPr>
          <p:cNvPr id="16" name="Espace réservé du texte 14"/>
          <p:cNvSpPr>
            <a:spLocks noGrp="1"/>
          </p:cNvSpPr>
          <p:nvPr>
            <p:ph type="body" sz="quarter" idx="11" hasCustomPrompt="1"/>
          </p:nvPr>
        </p:nvSpPr>
        <p:spPr>
          <a:xfrm>
            <a:off x="2546774" y="321560"/>
            <a:ext cx="2025225" cy="540000"/>
          </a:xfrm>
        </p:spPr>
        <p:txBody>
          <a:bodyPr lIns="90000" anchor="ctr"/>
          <a:lstStyle>
            <a:lvl1pPr marL="0" indent="0" algn="l">
              <a:spcBef>
                <a:spcPts val="0"/>
              </a:spcBef>
              <a:buNone/>
              <a:defRPr sz="1050" b="1" baseline="0">
                <a:solidFill>
                  <a:schemeClr val="bg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fr-FR"/>
              <a:t>Modifiez les styles du texte du masque</a:t>
            </a:r>
          </a:p>
        </p:txBody>
      </p:sp>
      <p:sp>
        <p:nvSpPr>
          <p:cNvPr id="18" name="Espace réservé du texte 17"/>
          <p:cNvSpPr>
            <a:spLocks noGrp="1"/>
          </p:cNvSpPr>
          <p:nvPr>
            <p:ph type="body" sz="quarter" idx="12" hasCustomPrompt="1"/>
          </p:nvPr>
        </p:nvSpPr>
        <p:spPr>
          <a:xfrm>
            <a:off x="1871663" y="3201730"/>
            <a:ext cx="1979612" cy="765175"/>
          </a:xfrm>
        </p:spPr>
        <p:txBody>
          <a:bodyPr lIns="90000" tIns="90000" bIns="90000" anchor="b"/>
          <a:lstStyle>
            <a:lvl1pPr marL="0" indent="0">
              <a:buNone/>
              <a:defRPr sz="1200">
                <a:solidFill>
                  <a:schemeClr val="bg1"/>
                </a:solidFill>
              </a:defRPr>
            </a:lvl1pPr>
            <a:lvl2pPr marL="457200" indent="0">
              <a:buNone/>
              <a:defRPr sz="1200"/>
            </a:lvl2pPr>
            <a:lvl3pPr marL="914400" indent="0">
              <a:buNone/>
              <a:defRPr sz="1100"/>
            </a:lvl3pPr>
            <a:lvl4pPr marL="1371600" indent="0">
              <a:buNone/>
              <a:defRPr sz="1050"/>
            </a:lvl4pPr>
            <a:lvl5pPr marL="1828800" indent="0">
              <a:buNone/>
              <a:defRPr sz="1050"/>
            </a:lvl5pPr>
          </a:lstStyle>
          <a:p>
            <a:pPr lvl="0"/>
            <a:r>
              <a:rPr lang="fr-FR"/>
              <a:t>Modifiez les styles du texte du masque</a:t>
            </a:r>
          </a:p>
        </p:txBody>
      </p:sp>
      <p:sp>
        <p:nvSpPr>
          <p:cNvPr id="2" name="Titre 1"/>
          <p:cNvSpPr>
            <a:spLocks noGrp="1"/>
          </p:cNvSpPr>
          <p:nvPr>
            <p:ph type="ctrTitle"/>
          </p:nvPr>
        </p:nvSpPr>
        <p:spPr>
          <a:xfrm>
            <a:off x="2276774" y="1086585"/>
            <a:ext cx="6345675" cy="1260140"/>
          </a:xfrm>
        </p:spPr>
        <p:txBody>
          <a:bodyPr anchor="b">
            <a:normAutofit/>
          </a:bodyPr>
          <a:lstStyle>
            <a:lvl1pPr>
              <a:lnSpc>
                <a:spcPts val="4800"/>
              </a:lnSpc>
              <a:defRPr sz="4800">
                <a:solidFill>
                  <a:schemeClr val="tx1"/>
                </a:solidFill>
              </a:defRPr>
            </a:lvl1pPr>
          </a:lstStyle>
          <a:p>
            <a:r>
              <a:rPr lang="fr-FR"/>
              <a:t>Modifiez le style du titre</a:t>
            </a:r>
          </a:p>
        </p:txBody>
      </p:sp>
    </p:spTree>
    <p:extLst>
      <p:ext uri="{BB962C8B-B14F-4D97-AF65-F5344CB8AC3E}">
        <p14:creationId xmlns:p14="http://schemas.microsoft.com/office/powerpoint/2010/main" val="1453718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55F085-49D4-4DA1-88AD-9113937FCF2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79AD645-51F6-432D-8F76-BD0AAC94DCFF}"/>
              </a:ext>
            </a:extLst>
          </p:cNvPr>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4909FD2-04E8-4870-8A11-1199663669C7}"/>
              </a:ext>
            </a:extLst>
          </p:cNvPr>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00F9E90-EE03-402C-8FAB-EE9C7CB8BF60}"/>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3751FE6C-D668-4AA0-98B7-3151C5BC87F6}"/>
              </a:ext>
            </a:extLst>
          </p:cNvPr>
          <p:cNvSpPr>
            <a:spLocks noGrp="1"/>
          </p:cNvSpPr>
          <p:nvPr>
            <p:ph type="ftr" sz="quarter" idx="11"/>
          </p:nvPr>
        </p:nvSpPr>
        <p:spPr/>
        <p:txBody>
          <a:bodyPr/>
          <a:lstStyle/>
          <a:p>
            <a:r>
              <a:rPr lang="fr-FR" dirty="0"/>
              <a:t>NORM_SNUM_CérémoniesSquadAgile_V3</a:t>
            </a:r>
          </a:p>
        </p:txBody>
      </p:sp>
      <p:sp>
        <p:nvSpPr>
          <p:cNvPr id="7" name="Espace réservé du numéro de diapositive 6">
            <a:extLst>
              <a:ext uri="{FF2B5EF4-FFF2-40B4-BE49-F238E27FC236}">
                <a16:creationId xmlns:a16="http://schemas.microsoft.com/office/drawing/2014/main" id="{125378A8-2F7B-4061-A72F-039C9ED54F12}"/>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1344355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6E95DEB-1B7D-4E9D-81E3-9E751DA2A6AD}"/>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3C7D0E43-ECC0-44F4-B076-3E3C6259B057}"/>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ABBD6935-292E-482B-A473-3FA7C9A56FE6}"/>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9B494B7B-CBAB-4145-9FDC-1B1E346C7864}"/>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p:txBody>
          <a:bodyPr>
            <a:normAutofit/>
          </a:bodyPr>
          <a:lstStyle>
            <a:lvl1pPr marL="0" indent="0">
              <a:buFontTx/>
              <a:buNone/>
              <a:defRPr sz="160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p:txBody>
          <a:bodyPr/>
          <a:lstStyle/>
          <a:p>
            <a:r>
              <a:rPr lang="fr-FR"/>
              <a:t>Modifiez le style du titre</a:t>
            </a:r>
          </a:p>
        </p:txBody>
      </p:sp>
      <p:sp>
        <p:nvSpPr>
          <p:cNvPr id="11" name="Espace réservé du numéro de diapositive 2">
            <a:extLst>
              <a:ext uri="{FF2B5EF4-FFF2-40B4-BE49-F238E27FC236}">
                <a16:creationId xmlns:a16="http://schemas.microsoft.com/office/drawing/2014/main" id="{84F42C66-A709-40CD-8E5D-B9A5BE643D16}"/>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2AC489F3-31E0-473A-B5C6-317A1A3A8B92}"/>
              </a:ext>
            </a:extLst>
          </p:cNvPr>
          <p:cNvSpPr>
            <a:spLocks noGrp="1"/>
          </p:cNvSpPr>
          <p:nvPr>
            <p:ph type="ftr" sz="quarter" idx="15"/>
          </p:nvPr>
        </p:nvSpPr>
        <p:spPr>
          <a:xfrm>
            <a:off x="1331913" y="4686300"/>
            <a:ext cx="3141662" cy="268288"/>
          </a:xfrm>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8150117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re / Sous-titre / Contenu">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041551CA-F8B7-4BD7-B62C-FC6BCF9D2B85}"/>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DC21D5B0-BB78-49A5-B4DE-0DEBB06B5059}"/>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6D136CDB-307D-4832-8EFD-AC26A6E469BD}"/>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651AA989-D441-4D65-BA0F-CFFE0E503DE2}"/>
              </a:ext>
            </a:extLst>
          </p:cNvPr>
          <p:cNvCxnSpPr/>
          <p:nvPr/>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a:xfrm>
            <a:off x="2636785" y="1200150"/>
            <a:ext cx="6327828" cy="3262313"/>
          </a:xfrm>
        </p:spPr>
        <p:txBody>
          <a:bodyPr>
            <a:normAutofit/>
          </a:bodyPr>
          <a:lstStyle>
            <a:lvl1pPr marL="0" indent="0">
              <a:buFontTx/>
              <a:buNone/>
              <a:defRPr sz="1600" b="0" i="0"/>
            </a:lvl1pPr>
            <a:lvl2pPr marL="457200" indent="0">
              <a:buFontTx/>
              <a:buNone/>
              <a:defRPr sz="1400"/>
            </a:lvl2pPr>
            <a:lvl3pPr marL="914400" indent="0">
              <a:buFontTx/>
              <a:buNone/>
              <a:defRPr sz="1200"/>
            </a:lvl3pPr>
            <a:lvl4pPr marL="1371600" indent="0">
              <a:buFontTx/>
              <a:buNone/>
              <a:defRPr sz="1100"/>
            </a:lvl4pPr>
            <a:lvl5pPr marL="1828800" indent="0">
              <a:buFontTx/>
              <a:buNone/>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Titre 8"/>
          <p:cNvSpPr>
            <a:spLocks noGrp="1"/>
          </p:cNvSpPr>
          <p:nvPr>
            <p:ph type="title"/>
          </p:nvPr>
        </p:nvSpPr>
        <p:spPr/>
        <p:txBody>
          <a:bodyPr/>
          <a:lstStyle/>
          <a:p>
            <a:r>
              <a:rPr lang="fr-FR"/>
              <a:t>Modifiez le style du titre</a:t>
            </a:r>
          </a:p>
        </p:txBody>
      </p:sp>
      <p:sp>
        <p:nvSpPr>
          <p:cNvPr id="8" name="Espace réservé du contenu 2"/>
          <p:cNvSpPr>
            <a:spLocks noGrp="1"/>
          </p:cNvSpPr>
          <p:nvPr>
            <p:ph idx="12" hasCustomPrompt="1"/>
          </p:nvPr>
        </p:nvSpPr>
        <p:spPr>
          <a:xfrm>
            <a:off x="180975" y="1200150"/>
            <a:ext cx="2365800" cy="3262313"/>
          </a:xfrm>
        </p:spPr>
        <p:txBody>
          <a:bodyPr>
            <a:normAutofit/>
          </a:bodyPr>
          <a:lstStyle>
            <a:lvl1pPr marL="0" indent="0">
              <a:buFontTx/>
              <a:buNone/>
              <a:defRPr sz="1600"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13" name="Espace réservé du numéro de diapositive 2">
            <a:extLst>
              <a:ext uri="{FF2B5EF4-FFF2-40B4-BE49-F238E27FC236}">
                <a16:creationId xmlns:a16="http://schemas.microsoft.com/office/drawing/2014/main" id="{8AC4AE86-CB00-4DE5-BCBC-296645543ADF}"/>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4" name="Espace réservé du pied de page 4">
            <a:extLst>
              <a:ext uri="{FF2B5EF4-FFF2-40B4-BE49-F238E27FC236}">
                <a16:creationId xmlns:a16="http://schemas.microsoft.com/office/drawing/2014/main" id="{192A56BF-4931-42A6-A869-191110F14ED4}"/>
              </a:ext>
            </a:extLst>
          </p:cNvPr>
          <p:cNvSpPr>
            <a:spLocks noGrp="1"/>
          </p:cNvSpPr>
          <p:nvPr>
            <p:ph type="ftr" sz="quarter" idx="15"/>
          </p:nvPr>
        </p:nvSpPr>
        <p:spPr>
          <a:xfrm>
            <a:off x="1331913" y="4686300"/>
            <a:ext cx="3141662" cy="268288"/>
          </a:xfrm>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2036283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158F9803-E7F7-4C2D-88F4-ED49DDEDE76F}"/>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6" name="Connecteur droit 5">
            <a:extLst>
              <a:ext uri="{FF2B5EF4-FFF2-40B4-BE49-F238E27FC236}">
                <a16:creationId xmlns:a16="http://schemas.microsoft.com/office/drawing/2014/main" id="{3195C36A-D6AC-4FC3-8633-558EC56C9DA7}"/>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hasCustomPrompt="1"/>
          </p:nvPr>
        </p:nvSpPr>
        <p:spPr>
          <a:xfrm>
            <a:off x="179387" y="1188794"/>
            <a:ext cx="4293915" cy="3273166"/>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hasCustomPrompt="1"/>
          </p:nvPr>
        </p:nvSpPr>
        <p:spPr>
          <a:xfrm>
            <a:off x="4648199" y="1188794"/>
            <a:ext cx="4316413" cy="3273166"/>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du numéro de diapositive 2">
            <a:extLst>
              <a:ext uri="{FF2B5EF4-FFF2-40B4-BE49-F238E27FC236}">
                <a16:creationId xmlns:a16="http://schemas.microsoft.com/office/drawing/2014/main" id="{580E18D5-4FAE-4DAF-82A0-287C7368C67C}"/>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0" name="Espace réservé du pied de page 4">
            <a:extLst>
              <a:ext uri="{FF2B5EF4-FFF2-40B4-BE49-F238E27FC236}">
                <a16:creationId xmlns:a16="http://schemas.microsoft.com/office/drawing/2014/main" id="{B93B12A8-C680-4000-9295-E3FE3F73E8D8}"/>
              </a:ext>
            </a:extLst>
          </p:cNvPr>
          <p:cNvSpPr>
            <a:spLocks noGrp="1"/>
          </p:cNvSpPr>
          <p:nvPr>
            <p:ph type="ftr" sz="quarter" idx="15"/>
          </p:nvPr>
        </p:nvSpPr>
        <p:spPr>
          <a:xfrm>
            <a:off x="1331913" y="4686300"/>
            <a:ext cx="3141662" cy="268288"/>
          </a:xfrm>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23593245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25E08DBC-413E-46E7-99A8-4606976B0C5D}"/>
              </a:ext>
            </a:extLst>
          </p:cNvPr>
          <p:cNvSpPr>
            <a:spLocks noChangeArrowheads="1"/>
          </p:cNvSpPr>
          <p:nvPr/>
        </p:nvSpPr>
        <p:spPr bwMode="auto">
          <a:xfrm>
            <a:off x="180975" y="4540250"/>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a:t>
            </a:r>
          </a:p>
          <a:p>
            <a:pPr eaLnBrk="1" hangingPunct="1">
              <a:lnSpc>
                <a:spcPts val="1200"/>
              </a:lnSpc>
            </a:pPr>
            <a:r>
              <a:rPr lang="fr-FR" altLang="fr-FR" sz="1000" b="1"/>
              <a:t>Ministère </a:t>
            </a:r>
            <a:br>
              <a:rPr lang="fr-FR" altLang="fr-FR" sz="1000" b="1"/>
            </a:br>
            <a:r>
              <a:rPr lang="fr-FR" altLang="fr-FR" sz="1000" b="1"/>
              <a:t>de la Justice</a:t>
            </a:r>
          </a:p>
        </p:txBody>
      </p:sp>
      <p:cxnSp>
        <p:nvCxnSpPr>
          <p:cNvPr id="8" name="Connecteur droit 7">
            <a:extLst>
              <a:ext uri="{FF2B5EF4-FFF2-40B4-BE49-F238E27FC236}">
                <a16:creationId xmlns:a16="http://schemas.microsoft.com/office/drawing/2014/main" id="{E7B0749C-F381-4341-9B93-1DA8962A68F7}"/>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180975" y="205979"/>
            <a:ext cx="8783638" cy="857250"/>
          </a:xfrm>
        </p:spPr>
        <p:txBody>
          <a:bodyPr/>
          <a:lstStyle>
            <a:lvl1pPr>
              <a:defRPr/>
            </a:lvl1pPr>
          </a:lstStyle>
          <a:p>
            <a:r>
              <a:rPr lang="fr-FR"/>
              <a:t>Modifiez le style du titre</a:t>
            </a:r>
          </a:p>
        </p:txBody>
      </p:sp>
      <p:sp>
        <p:nvSpPr>
          <p:cNvPr id="3" name="Espace réservé du texte 2"/>
          <p:cNvSpPr>
            <a:spLocks noGrp="1"/>
          </p:cNvSpPr>
          <p:nvPr>
            <p:ph type="body" idx="1" hasCustomPrompt="1"/>
          </p:nvPr>
        </p:nvSpPr>
        <p:spPr>
          <a:xfrm>
            <a:off x="180976" y="1151335"/>
            <a:ext cx="4292328"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4" name="Espace réservé du contenu 3"/>
          <p:cNvSpPr>
            <a:spLocks noGrp="1"/>
          </p:cNvSpPr>
          <p:nvPr>
            <p:ph sz="half" idx="2" hasCustomPrompt="1"/>
          </p:nvPr>
        </p:nvSpPr>
        <p:spPr>
          <a:xfrm>
            <a:off x="180976" y="1631156"/>
            <a:ext cx="4292328"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hasCustomPrompt="1"/>
          </p:nvPr>
        </p:nvSpPr>
        <p:spPr>
          <a:xfrm>
            <a:off x="4645027" y="1151335"/>
            <a:ext cx="4319586" cy="479822"/>
          </a:xfrm>
        </p:spPr>
        <p:txBody>
          <a:bodyPr bIns="90000" anchor="b">
            <a:normAutofit/>
          </a:bodyPr>
          <a:lstStyle>
            <a:lvl1pPr marL="0" indent="0">
              <a:buNone/>
              <a:defRPr sz="1600" b="1"/>
            </a:lvl1pPr>
            <a:lvl2pPr marL="457148" indent="0">
              <a:buNone/>
              <a:defRPr sz="2000" b="1"/>
            </a:lvl2pPr>
            <a:lvl3pPr marL="914296" indent="0">
              <a:buNone/>
              <a:defRPr sz="1800" b="1"/>
            </a:lvl3pPr>
            <a:lvl4pPr marL="1371444"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Modifiez les styles du texte du masque</a:t>
            </a:r>
          </a:p>
        </p:txBody>
      </p:sp>
      <p:sp>
        <p:nvSpPr>
          <p:cNvPr id="6" name="Espace réservé du contenu 5"/>
          <p:cNvSpPr>
            <a:spLocks noGrp="1"/>
          </p:cNvSpPr>
          <p:nvPr>
            <p:ph sz="quarter" idx="4" hasCustomPrompt="1"/>
          </p:nvPr>
        </p:nvSpPr>
        <p:spPr>
          <a:xfrm>
            <a:off x="4645027" y="1631156"/>
            <a:ext cx="4319586" cy="2830804"/>
          </a:xfrm>
        </p:spPr>
        <p:txBody>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2">
            <a:extLst>
              <a:ext uri="{FF2B5EF4-FFF2-40B4-BE49-F238E27FC236}">
                <a16:creationId xmlns:a16="http://schemas.microsoft.com/office/drawing/2014/main" id="{C6118B81-F54D-46C8-AE94-2D2963B2B4C1}"/>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A26EA0E9-DD03-410C-9C27-BEE9556A836E}"/>
              </a:ext>
            </a:extLst>
          </p:cNvPr>
          <p:cNvSpPr>
            <a:spLocks noGrp="1"/>
          </p:cNvSpPr>
          <p:nvPr>
            <p:ph type="ftr" sz="quarter" idx="15"/>
          </p:nvPr>
        </p:nvSpPr>
        <p:spPr>
          <a:xfrm>
            <a:off x="1331913" y="4686300"/>
            <a:ext cx="3141662" cy="268288"/>
          </a:xfrm>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22022783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ntercalai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D077085-6F5D-42FE-8788-6A1B8F63E233}"/>
              </a:ext>
            </a:extLst>
          </p:cNvPr>
          <p:cNvSpPr/>
          <p:nvPr/>
        </p:nvSpPr>
        <p:spPr>
          <a:xfrm>
            <a:off x="165100" y="180975"/>
            <a:ext cx="8816975" cy="42814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96" fontAlgn="auto">
              <a:spcBef>
                <a:spcPts val="0"/>
              </a:spcBef>
              <a:spcAft>
                <a:spcPts val="0"/>
              </a:spcAft>
              <a:defRPr/>
            </a:pPr>
            <a:endParaRPr lang="fr-FR"/>
          </a:p>
        </p:txBody>
      </p:sp>
      <p:cxnSp>
        <p:nvCxnSpPr>
          <p:cNvPr id="5" name="Connecteur droit 4">
            <a:extLst>
              <a:ext uri="{FF2B5EF4-FFF2-40B4-BE49-F238E27FC236}">
                <a16:creationId xmlns:a16="http://schemas.microsoft.com/office/drawing/2014/main" id="{EF03AAF1-1F47-43FE-94A7-B5577C73791F}"/>
              </a:ext>
            </a:extLst>
          </p:cNvPr>
          <p:cNvCxnSpPr/>
          <p:nvPr/>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ADE3187A-9321-4096-8246-78A1FFFECAAD}"/>
              </a:ext>
            </a:extLst>
          </p:cNvPr>
          <p:cNvSpPr txBox="1">
            <a:spLocks/>
          </p:cNvSpPr>
          <p:nvPr/>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7" name="Connecteur droit 6">
            <a:extLst>
              <a:ext uri="{FF2B5EF4-FFF2-40B4-BE49-F238E27FC236}">
                <a16:creationId xmlns:a16="http://schemas.microsoft.com/office/drawing/2014/main" id="{F8E85860-AD22-499F-859D-767D89738403}"/>
              </a:ext>
            </a:extLst>
          </p:cNvPr>
          <p:cNvCxnSpPr/>
          <p:nvPr/>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570624" y="1311610"/>
            <a:ext cx="6345675" cy="1260140"/>
          </a:xfrm>
        </p:spPr>
        <p:txBody>
          <a:bodyPr anchor="b">
            <a:normAutofit/>
          </a:bodyPr>
          <a:lstStyle>
            <a:lvl1pPr>
              <a:lnSpc>
                <a:spcPts val="4800"/>
              </a:lnSpc>
              <a:defRPr sz="4800"/>
            </a:lvl1pPr>
          </a:lstStyle>
          <a:p>
            <a:r>
              <a:rPr lang="fr-FR"/>
              <a:t>Modifiez le style du titre</a:t>
            </a:r>
          </a:p>
        </p:txBody>
      </p:sp>
      <p:sp>
        <p:nvSpPr>
          <p:cNvPr id="3" name="Sous-titre 2"/>
          <p:cNvSpPr>
            <a:spLocks noGrp="1"/>
          </p:cNvSpPr>
          <p:nvPr>
            <p:ph type="subTitle" idx="1"/>
          </p:nvPr>
        </p:nvSpPr>
        <p:spPr>
          <a:xfrm>
            <a:off x="570625" y="2796775"/>
            <a:ext cx="4950520" cy="540060"/>
          </a:xfrm>
        </p:spPr>
        <p:txBody>
          <a:bodyPr/>
          <a:lstStyle>
            <a:lvl1pPr marL="0" indent="0" algn="l">
              <a:buNone/>
              <a:defRPr sz="1400" b="1" i="0" cap="all" baseline="0">
                <a:solidFill>
                  <a:schemeClr val="tx1"/>
                </a:solidFill>
              </a:defRPr>
            </a:lvl1pPr>
            <a:lvl2pPr marL="457148" indent="0" algn="ctr">
              <a:buNone/>
              <a:defRPr>
                <a:solidFill>
                  <a:schemeClr val="tx1">
                    <a:tint val="75000"/>
                  </a:schemeClr>
                </a:solidFill>
              </a:defRPr>
            </a:lvl2pPr>
            <a:lvl3pPr marL="914296" indent="0" algn="ctr">
              <a:buNone/>
              <a:defRPr>
                <a:solidFill>
                  <a:schemeClr val="tx1">
                    <a:tint val="75000"/>
                  </a:schemeClr>
                </a:solidFill>
              </a:defRPr>
            </a:lvl3pPr>
            <a:lvl4pPr marL="1371444" indent="0" algn="ctr">
              <a:buNone/>
              <a:defRPr>
                <a:solidFill>
                  <a:schemeClr val="tx1">
                    <a:tint val="75000"/>
                  </a:schemeClr>
                </a:solidFill>
              </a:defRPr>
            </a:lvl4pPr>
            <a:lvl5pPr marL="1828592" indent="0" algn="ctr">
              <a:buNone/>
              <a:defRPr>
                <a:solidFill>
                  <a:schemeClr val="tx1">
                    <a:tint val="75000"/>
                  </a:schemeClr>
                </a:solidFill>
              </a:defRPr>
            </a:lvl5pPr>
            <a:lvl6pPr marL="2285740" indent="0" algn="ctr">
              <a:buNone/>
              <a:defRPr>
                <a:solidFill>
                  <a:schemeClr val="tx1">
                    <a:tint val="75000"/>
                  </a:schemeClr>
                </a:solidFill>
              </a:defRPr>
            </a:lvl6pPr>
            <a:lvl7pPr marL="2742888" indent="0" algn="ctr">
              <a:buNone/>
              <a:defRPr>
                <a:solidFill>
                  <a:schemeClr val="tx1">
                    <a:tint val="75000"/>
                  </a:schemeClr>
                </a:solidFill>
              </a:defRPr>
            </a:lvl7pPr>
            <a:lvl8pPr marL="3200036" indent="0" algn="ctr">
              <a:buNone/>
              <a:defRPr>
                <a:solidFill>
                  <a:schemeClr val="tx1">
                    <a:tint val="75000"/>
                  </a:schemeClr>
                </a:solidFill>
              </a:defRPr>
            </a:lvl8pPr>
            <a:lvl9pPr marL="3657184" indent="0" algn="ctr">
              <a:buNone/>
              <a:defRPr>
                <a:solidFill>
                  <a:schemeClr val="tx1">
                    <a:tint val="75000"/>
                  </a:schemeClr>
                </a:solidFill>
              </a:defRPr>
            </a:lvl9pPr>
          </a:lstStyle>
          <a:p>
            <a:r>
              <a:rPr lang="fr-FR"/>
              <a:t>Modifiez le style des sous-titres du masque</a:t>
            </a:r>
          </a:p>
        </p:txBody>
      </p:sp>
      <p:sp>
        <p:nvSpPr>
          <p:cNvPr id="10" name="Espace réservé du numéro de diapositive 2">
            <a:extLst>
              <a:ext uri="{FF2B5EF4-FFF2-40B4-BE49-F238E27FC236}">
                <a16:creationId xmlns:a16="http://schemas.microsoft.com/office/drawing/2014/main" id="{5040287D-7A5C-4460-8FAF-96E1D0761226}"/>
              </a:ext>
            </a:extLst>
          </p:cNvPr>
          <p:cNvSpPr>
            <a:spLocks noGrp="1"/>
          </p:cNvSpPr>
          <p:nvPr>
            <p:ph type="sldNum" sz="quarter" idx="11"/>
          </p:nvPr>
        </p:nvSpPr>
        <p:spPr>
          <a:xfrm>
            <a:off x="8515350" y="4686300"/>
            <a:ext cx="449263" cy="139700"/>
          </a:xfrm>
        </p:spPr>
        <p:txBody>
          <a:bodyPr/>
          <a:lstStyle>
            <a:lvl1pPr>
              <a:defRPr/>
            </a:lvl1pPr>
          </a:lstStyle>
          <a:p>
            <a:r>
              <a:rPr lang="fr-FR" altLang="fr-FR"/>
              <a:t>p.</a:t>
            </a:r>
            <a:fld id="{3164A48C-5A55-4ACD-8BDA-408285186C6C}" type="slidenum">
              <a:rPr lang="fr-FR" altLang="fr-FR"/>
              <a:pPr/>
              <a:t>‹N°›</a:t>
            </a:fld>
            <a:endParaRPr lang="fr-FR" altLang="fr-FR"/>
          </a:p>
        </p:txBody>
      </p:sp>
      <p:sp>
        <p:nvSpPr>
          <p:cNvPr id="11" name="Espace réservé du pied de page 4">
            <a:extLst>
              <a:ext uri="{FF2B5EF4-FFF2-40B4-BE49-F238E27FC236}">
                <a16:creationId xmlns:a16="http://schemas.microsoft.com/office/drawing/2014/main" id="{547DE2BB-56AD-4923-BAA6-95659D6F5432}"/>
              </a:ext>
            </a:extLst>
          </p:cNvPr>
          <p:cNvSpPr>
            <a:spLocks noGrp="1"/>
          </p:cNvSpPr>
          <p:nvPr>
            <p:ph type="ftr" sz="quarter" idx="15"/>
          </p:nvPr>
        </p:nvSpPr>
        <p:spPr>
          <a:xfrm>
            <a:off x="1331913" y="4686300"/>
            <a:ext cx="3141662" cy="268288"/>
          </a:xfrm>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1144033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5F4DE15-CAAC-453E-9D87-403DC217CA01}"/>
              </a:ext>
            </a:extLst>
          </p:cNvPr>
          <p:cNvSpPr/>
          <p:nvPr/>
        </p:nvSpPr>
        <p:spPr>
          <a:xfrm>
            <a:off x="1871664" y="180976"/>
            <a:ext cx="7110412" cy="37861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73" fontAlgn="auto">
              <a:spcBef>
                <a:spcPts val="0"/>
              </a:spcBef>
              <a:spcAft>
                <a:spcPts val="0"/>
              </a:spcAft>
              <a:defRPr/>
            </a:pPr>
            <a:endParaRPr lang="fr-FR" sz="1800" dirty="0"/>
          </a:p>
        </p:txBody>
      </p:sp>
      <p:pic>
        <p:nvPicPr>
          <p:cNvPr id="8" name="Image 6">
            <a:extLst>
              <a:ext uri="{FF2B5EF4-FFF2-40B4-BE49-F238E27FC236}">
                <a16:creationId xmlns:a16="http://schemas.microsoft.com/office/drawing/2014/main" id="{CA2E2809-BF03-43CF-AF17-1672A29DCE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3763" y="-84138"/>
            <a:ext cx="1338262" cy="204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llipse 8">
            <a:extLst>
              <a:ext uri="{FF2B5EF4-FFF2-40B4-BE49-F238E27FC236}">
                <a16:creationId xmlns:a16="http://schemas.microsoft.com/office/drawing/2014/main" id="{1BD3F523-7F8A-4D99-9153-CC391FEAEB1A}"/>
              </a:ext>
            </a:extLst>
          </p:cNvPr>
          <p:cNvSpPr/>
          <p:nvPr/>
        </p:nvSpPr>
        <p:spPr>
          <a:xfrm>
            <a:off x="2006601" y="322264"/>
            <a:ext cx="539750" cy="53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dirty="0"/>
          </a:p>
        </p:txBody>
      </p:sp>
      <p:sp>
        <p:nvSpPr>
          <p:cNvPr id="10" name="Rectangle 9">
            <a:extLst>
              <a:ext uri="{FF2B5EF4-FFF2-40B4-BE49-F238E27FC236}">
                <a16:creationId xmlns:a16="http://schemas.microsoft.com/office/drawing/2014/main" id="{1D409273-FA3E-4D8F-A318-E25FA1654BEF}"/>
              </a:ext>
            </a:extLst>
          </p:cNvPr>
          <p:cNvSpPr/>
          <p:nvPr/>
        </p:nvSpPr>
        <p:spPr>
          <a:xfrm>
            <a:off x="161925" y="3111501"/>
            <a:ext cx="3689350" cy="1844675"/>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dirty="0">
              <a:solidFill>
                <a:schemeClr val="tx1"/>
              </a:solidFill>
            </a:endParaRPr>
          </a:p>
        </p:txBody>
      </p:sp>
      <p:pic>
        <p:nvPicPr>
          <p:cNvPr id="11" name="Image 5">
            <a:extLst>
              <a:ext uri="{FF2B5EF4-FFF2-40B4-BE49-F238E27FC236}">
                <a16:creationId xmlns:a16="http://schemas.microsoft.com/office/drawing/2014/main" id="{D31BBB84-065C-4D61-9C7E-099171B955F0}"/>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364539" y="4210051"/>
            <a:ext cx="6175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
            <a:extLst>
              <a:ext uri="{FF2B5EF4-FFF2-40B4-BE49-F238E27FC236}">
                <a16:creationId xmlns:a16="http://schemas.microsoft.com/office/drawing/2014/main" id="{8FF4A3C9-7DA2-4B95-BB52-35C6A0D6E8AB}"/>
              </a:ext>
            </a:extLst>
          </p:cNvPr>
          <p:cNvSpPr>
            <a:spLocks noChangeArrowheads="1"/>
          </p:cNvSpPr>
          <p:nvPr/>
        </p:nvSpPr>
        <p:spPr bwMode="auto">
          <a:xfrm>
            <a:off x="3959226" y="4146551"/>
            <a:ext cx="12430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Retrouvez-nous sur </a:t>
            </a:r>
          </a:p>
          <a:p>
            <a:pPr eaLnBrk="1" hangingPunct="1">
              <a:lnSpc>
                <a:spcPts val="1200"/>
              </a:lnSpc>
            </a:pPr>
            <a:r>
              <a:rPr lang="fr-FR" altLang="fr-FR" sz="1000" dirty="0"/>
              <a:t>justice.gouv.fr</a:t>
            </a:r>
          </a:p>
        </p:txBody>
      </p:sp>
      <p:cxnSp>
        <p:nvCxnSpPr>
          <p:cNvPr id="13" name="Connecteur droit 12">
            <a:extLst>
              <a:ext uri="{FF2B5EF4-FFF2-40B4-BE49-F238E27FC236}">
                <a16:creationId xmlns:a16="http://schemas.microsoft.com/office/drawing/2014/main" id="{D987A414-F039-4271-9455-8704923C4150}"/>
              </a:ext>
            </a:extLst>
          </p:cNvPr>
          <p:cNvCxnSpPr/>
          <p:nvPr/>
        </p:nvCxnSpPr>
        <p:spPr>
          <a:xfrm>
            <a:off x="3959225" y="4102100"/>
            <a:ext cx="15128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ous-titre 2"/>
          <p:cNvSpPr>
            <a:spLocks noGrp="1"/>
          </p:cNvSpPr>
          <p:nvPr>
            <p:ph type="subTitle" idx="1"/>
          </p:nvPr>
        </p:nvSpPr>
        <p:spPr>
          <a:xfrm>
            <a:off x="2276775" y="2571750"/>
            <a:ext cx="4950520" cy="540060"/>
          </a:xfrm>
        </p:spPr>
        <p:txBody>
          <a:bodyPr/>
          <a:lstStyle>
            <a:lvl1pPr marL="0" indent="0" algn="l">
              <a:buNone/>
              <a:defRPr sz="1400" b="1" i="0" cap="all" baseline="0">
                <a:solidFill>
                  <a:schemeClr val="bg1"/>
                </a:solidFill>
              </a:defRPr>
            </a:lvl1pPr>
            <a:lvl2pPr marL="457136" indent="0" algn="ctr">
              <a:buNone/>
              <a:defRPr>
                <a:solidFill>
                  <a:schemeClr val="tx1">
                    <a:tint val="75000"/>
                  </a:schemeClr>
                </a:solidFill>
              </a:defRPr>
            </a:lvl2pPr>
            <a:lvl3pPr marL="914273" indent="0" algn="ctr">
              <a:buNone/>
              <a:defRPr>
                <a:solidFill>
                  <a:schemeClr val="tx1">
                    <a:tint val="75000"/>
                  </a:schemeClr>
                </a:solidFill>
              </a:defRPr>
            </a:lvl3pPr>
            <a:lvl4pPr marL="1371410" indent="0" algn="ctr">
              <a:buNone/>
              <a:defRPr>
                <a:solidFill>
                  <a:schemeClr val="tx1">
                    <a:tint val="75000"/>
                  </a:schemeClr>
                </a:solidFill>
              </a:defRPr>
            </a:lvl4pPr>
            <a:lvl5pPr marL="1828547" indent="0" algn="ctr">
              <a:buNone/>
              <a:defRPr>
                <a:solidFill>
                  <a:schemeClr val="tx1">
                    <a:tint val="75000"/>
                  </a:schemeClr>
                </a:solidFill>
              </a:defRPr>
            </a:lvl5pPr>
            <a:lvl6pPr marL="2285683" indent="0" algn="ctr">
              <a:buNone/>
              <a:defRPr>
                <a:solidFill>
                  <a:schemeClr val="tx1">
                    <a:tint val="75000"/>
                  </a:schemeClr>
                </a:solidFill>
              </a:defRPr>
            </a:lvl6pPr>
            <a:lvl7pPr marL="2742820" indent="0" algn="ctr">
              <a:buNone/>
              <a:defRPr>
                <a:solidFill>
                  <a:schemeClr val="tx1">
                    <a:tint val="75000"/>
                  </a:schemeClr>
                </a:solidFill>
              </a:defRPr>
            </a:lvl7pPr>
            <a:lvl8pPr marL="3199956" indent="0" algn="ctr">
              <a:buNone/>
              <a:defRPr>
                <a:solidFill>
                  <a:schemeClr val="tx1">
                    <a:tint val="75000"/>
                  </a:schemeClr>
                </a:solidFill>
              </a:defRPr>
            </a:lvl8pPr>
            <a:lvl9pPr marL="3657092" indent="0" algn="ctr">
              <a:buNone/>
              <a:defRPr>
                <a:solidFill>
                  <a:schemeClr val="tx1">
                    <a:tint val="75000"/>
                  </a:schemeClr>
                </a:solidFill>
              </a:defRPr>
            </a:lvl9pPr>
          </a:lstStyle>
          <a:p>
            <a:r>
              <a:rPr lang="fr-FR" dirty="0"/>
              <a:t>Modifiez le style des sous-titres du masque</a:t>
            </a:r>
          </a:p>
        </p:txBody>
      </p:sp>
      <p:sp>
        <p:nvSpPr>
          <p:cNvPr id="15" name="Espace réservé du texte 14" descr="xxx" title="xxx"/>
          <p:cNvSpPr>
            <a:spLocks noGrp="1"/>
          </p:cNvSpPr>
          <p:nvPr>
            <p:ph type="body" sz="quarter" idx="10" hasCustomPrompt="1"/>
          </p:nvPr>
        </p:nvSpPr>
        <p:spPr>
          <a:xfrm>
            <a:off x="2006601" y="322264"/>
            <a:ext cx="539750" cy="539297"/>
          </a:xfrm>
        </p:spPr>
        <p:txBody>
          <a:bodyPr bIns="36000" anchor="ctr"/>
          <a:lstStyle>
            <a:lvl1pPr marL="0" indent="0" algn="ctr">
              <a:buNone/>
              <a:defRPr sz="1700" spc="-20" baseline="0">
                <a:solidFill>
                  <a:schemeClr val="accent2"/>
                </a:solidFill>
                <a:latin typeface="+mj-lt"/>
              </a:defRPr>
            </a:lvl1pPr>
            <a:lvl2pPr marL="457189" indent="0">
              <a:buNone/>
              <a:defRPr/>
            </a:lvl2pPr>
            <a:lvl3pPr marL="914378" indent="0">
              <a:buNone/>
              <a:defRPr/>
            </a:lvl3pPr>
            <a:lvl4pPr marL="1371566" indent="0">
              <a:buNone/>
              <a:defRPr/>
            </a:lvl4pPr>
            <a:lvl5pPr marL="1828754" indent="0">
              <a:buNone/>
              <a:defRPr/>
            </a:lvl5pPr>
          </a:lstStyle>
          <a:p>
            <a:pPr lvl="0"/>
            <a:r>
              <a:rPr lang="fr-FR" dirty="0"/>
              <a:t>SG</a:t>
            </a:r>
          </a:p>
        </p:txBody>
      </p:sp>
      <p:sp>
        <p:nvSpPr>
          <p:cNvPr id="16" name="Espace réservé du texte 14"/>
          <p:cNvSpPr>
            <a:spLocks noGrp="1"/>
          </p:cNvSpPr>
          <p:nvPr>
            <p:ph type="body" sz="quarter" idx="11" hasCustomPrompt="1"/>
          </p:nvPr>
        </p:nvSpPr>
        <p:spPr>
          <a:xfrm>
            <a:off x="2546774" y="321560"/>
            <a:ext cx="2025225" cy="540000"/>
          </a:xfrm>
        </p:spPr>
        <p:txBody>
          <a:bodyPr lIns="90000" anchor="ctr"/>
          <a:lstStyle>
            <a:lvl1pPr marL="0" indent="0" algn="l">
              <a:spcBef>
                <a:spcPts val="0"/>
              </a:spcBef>
              <a:buNone/>
              <a:defRPr sz="1050" b="1" baseline="0">
                <a:solidFill>
                  <a:schemeClr val="bg1"/>
                </a:solidFill>
                <a:latin typeface="+mn-lt"/>
              </a:defRPr>
            </a:lvl1pPr>
            <a:lvl2pPr marL="457189" indent="0">
              <a:buNone/>
              <a:defRPr/>
            </a:lvl2pPr>
            <a:lvl3pPr marL="914378" indent="0">
              <a:buNone/>
              <a:defRPr/>
            </a:lvl3pPr>
            <a:lvl4pPr marL="1371566" indent="0">
              <a:buNone/>
              <a:defRPr/>
            </a:lvl4pPr>
            <a:lvl5pPr marL="1828754" indent="0">
              <a:buNone/>
              <a:defRPr/>
            </a:lvl5pPr>
          </a:lstStyle>
          <a:p>
            <a:pPr lvl="0"/>
            <a:r>
              <a:rPr lang="fr-FR" dirty="0"/>
              <a:t>Modifiez les styles du texte du masque</a:t>
            </a:r>
          </a:p>
        </p:txBody>
      </p:sp>
      <p:sp>
        <p:nvSpPr>
          <p:cNvPr id="18" name="Espace réservé du texte 17"/>
          <p:cNvSpPr>
            <a:spLocks noGrp="1"/>
          </p:cNvSpPr>
          <p:nvPr>
            <p:ph type="body" sz="quarter" idx="12" hasCustomPrompt="1"/>
          </p:nvPr>
        </p:nvSpPr>
        <p:spPr>
          <a:xfrm>
            <a:off x="1871664" y="3201731"/>
            <a:ext cx="1979612" cy="765175"/>
          </a:xfrm>
        </p:spPr>
        <p:txBody>
          <a:bodyPr lIns="90000" tIns="90000" bIns="90000" anchor="b"/>
          <a:lstStyle>
            <a:lvl1pPr marL="0" indent="0">
              <a:buNone/>
              <a:defRPr sz="1200">
                <a:solidFill>
                  <a:schemeClr val="bg1"/>
                </a:solidFill>
              </a:defRPr>
            </a:lvl1pPr>
            <a:lvl2pPr marL="457189" indent="0">
              <a:buNone/>
              <a:defRPr sz="1200"/>
            </a:lvl2pPr>
            <a:lvl3pPr marL="914378" indent="0">
              <a:buNone/>
              <a:defRPr sz="1100"/>
            </a:lvl3pPr>
            <a:lvl4pPr marL="1371566" indent="0">
              <a:buNone/>
              <a:defRPr sz="1050"/>
            </a:lvl4pPr>
            <a:lvl5pPr marL="1828754" indent="0">
              <a:buNone/>
              <a:defRPr sz="1050"/>
            </a:lvl5pPr>
          </a:lstStyle>
          <a:p>
            <a:pPr lvl="0"/>
            <a:r>
              <a:rPr lang="fr-FR" dirty="0"/>
              <a:t>Modifiez les styles du texte du masque</a:t>
            </a:r>
          </a:p>
        </p:txBody>
      </p:sp>
      <p:sp>
        <p:nvSpPr>
          <p:cNvPr id="2" name="Titre 1"/>
          <p:cNvSpPr>
            <a:spLocks noGrp="1"/>
          </p:cNvSpPr>
          <p:nvPr>
            <p:ph type="ctrTitle"/>
          </p:nvPr>
        </p:nvSpPr>
        <p:spPr>
          <a:xfrm>
            <a:off x="2276774" y="1086586"/>
            <a:ext cx="6345675" cy="1260140"/>
          </a:xfrm>
        </p:spPr>
        <p:txBody>
          <a:bodyPr anchor="b">
            <a:normAutofit/>
          </a:bodyPr>
          <a:lstStyle>
            <a:lvl1pPr>
              <a:lnSpc>
                <a:spcPts val="4800"/>
              </a:lnSpc>
              <a:defRPr sz="4800">
                <a:solidFill>
                  <a:schemeClr val="tx1"/>
                </a:solidFill>
              </a:defRPr>
            </a:lvl1pPr>
          </a:lstStyle>
          <a:p>
            <a:r>
              <a:rPr lang="fr-FR" dirty="0"/>
              <a:t>Modifiez le style du titre</a:t>
            </a:r>
          </a:p>
        </p:txBody>
      </p:sp>
    </p:spTree>
    <p:extLst>
      <p:ext uri="{BB962C8B-B14F-4D97-AF65-F5344CB8AC3E}">
        <p14:creationId xmlns:p14="http://schemas.microsoft.com/office/powerpoint/2010/main" val="41482387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6E95DEB-1B7D-4E9D-81E3-9E751DA2A6AD}"/>
              </a:ext>
            </a:extLst>
          </p:cNvPr>
          <p:cNvCxnSpPr/>
          <p:nvPr/>
        </p:nvCxnSpPr>
        <p:spPr>
          <a:xfrm>
            <a:off x="1331914"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3C7D0E43-ECC0-44F4-B076-3E3C6259B057}"/>
              </a:ext>
            </a:extLst>
          </p:cNvPr>
          <p:cNvSpPr txBox="1">
            <a:spLocks/>
          </p:cNvSpPr>
          <p:nvPr/>
        </p:nvSpPr>
        <p:spPr bwMode="auto">
          <a:xfrm>
            <a:off x="180975" y="4692651"/>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Ministère</a:t>
            </a:r>
            <a:br>
              <a:rPr lang="fr-FR" altLang="fr-FR" sz="1000" b="1" dirty="0"/>
            </a:br>
            <a:r>
              <a:rPr lang="fr-FR" altLang="fr-FR" sz="1000" b="1" dirty="0"/>
              <a:t>de la Justice</a:t>
            </a:r>
          </a:p>
        </p:txBody>
      </p:sp>
      <p:cxnSp>
        <p:nvCxnSpPr>
          <p:cNvPr id="6" name="Connecteur droit 5">
            <a:extLst>
              <a:ext uri="{FF2B5EF4-FFF2-40B4-BE49-F238E27FC236}">
                <a16:creationId xmlns:a16="http://schemas.microsoft.com/office/drawing/2014/main" id="{ABBD6935-292E-482B-A473-3FA7C9A56FE6}"/>
              </a:ext>
            </a:extLst>
          </p:cNvPr>
          <p:cNvCxnSpPr/>
          <p:nvPr/>
        </p:nvCxnSpPr>
        <p:spPr>
          <a:xfrm>
            <a:off x="179389"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9B494B7B-CBAB-4145-9FDC-1B1E346C7864}"/>
              </a:ext>
            </a:extLst>
          </p:cNvPr>
          <p:cNvCxnSpPr/>
          <p:nvPr/>
        </p:nvCxnSpPr>
        <p:spPr>
          <a:xfrm>
            <a:off x="8515351"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p:txBody>
          <a:bodyPr>
            <a:normAutofit/>
          </a:bodyPr>
          <a:lstStyle>
            <a:lvl1pPr marL="0" indent="0">
              <a:buFontTx/>
              <a:buNone/>
              <a:defRPr sz="1600"/>
            </a:lvl1pPr>
            <a:lvl2pPr marL="457189" indent="0">
              <a:buFontTx/>
              <a:buNone/>
              <a:defRPr sz="1400"/>
            </a:lvl2pPr>
            <a:lvl3pPr marL="914378" indent="0">
              <a:buFontTx/>
              <a:buNone/>
              <a:defRPr sz="1200"/>
            </a:lvl3pPr>
            <a:lvl4pPr marL="1371566" indent="0">
              <a:buFontTx/>
              <a:buNone/>
              <a:defRPr sz="1100"/>
            </a:lvl4pPr>
            <a:lvl5pPr marL="1828754" indent="0">
              <a:buFontTx/>
              <a:buNone/>
              <a:defRPr sz="1100"/>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Titre 8"/>
          <p:cNvSpPr>
            <a:spLocks noGrp="1"/>
          </p:cNvSpPr>
          <p:nvPr>
            <p:ph type="title"/>
          </p:nvPr>
        </p:nvSpPr>
        <p:spPr/>
        <p:txBody>
          <a:bodyPr/>
          <a:lstStyle/>
          <a:p>
            <a:r>
              <a:rPr lang="fr-FR" dirty="0"/>
              <a:t>Modifiez le style du titre</a:t>
            </a:r>
          </a:p>
        </p:txBody>
      </p:sp>
      <p:sp>
        <p:nvSpPr>
          <p:cNvPr id="8" name="Espace réservé du pied de page 4">
            <a:extLst>
              <a:ext uri="{FF2B5EF4-FFF2-40B4-BE49-F238E27FC236}">
                <a16:creationId xmlns:a16="http://schemas.microsoft.com/office/drawing/2014/main" id="{3B5A104B-2E94-4BBE-8872-A72274E35C06}"/>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10" name="Espace réservé du numéro de diapositive 2">
            <a:extLst>
              <a:ext uri="{FF2B5EF4-FFF2-40B4-BE49-F238E27FC236}">
                <a16:creationId xmlns:a16="http://schemas.microsoft.com/office/drawing/2014/main" id="{0E6BA5E8-D72F-466F-81A9-1463FE650653}"/>
              </a:ext>
            </a:extLst>
          </p:cNvPr>
          <p:cNvSpPr>
            <a:spLocks noGrp="1"/>
          </p:cNvSpPr>
          <p:nvPr>
            <p:ph type="sldNum" sz="quarter" idx="11"/>
          </p:nvPr>
        </p:nvSpPr>
        <p:spPr>
          <a:xfrm>
            <a:off x="8515351" y="4686301"/>
            <a:ext cx="449263" cy="139700"/>
          </a:xfrm>
        </p:spPr>
        <p:txBody>
          <a:bodyPr/>
          <a:lstStyle>
            <a:lvl1pPr>
              <a:defRPr/>
            </a:lvl1pPr>
          </a:lstStyle>
          <a:p>
            <a:r>
              <a:rPr lang="fr-FR" altLang="fr-FR" dirty="0"/>
              <a:t>p.</a:t>
            </a:r>
            <a:fld id="{295D10C3-D4B2-4147-B209-9B0096DD3325}" type="slidenum">
              <a:rPr lang="fr-FR" altLang="fr-FR"/>
              <a:pPr/>
              <a:t>‹N°›</a:t>
            </a:fld>
            <a:endParaRPr lang="fr-FR" altLang="fr-FR" dirty="0"/>
          </a:p>
        </p:txBody>
      </p:sp>
    </p:spTree>
    <p:extLst>
      <p:ext uri="{BB962C8B-B14F-4D97-AF65-F5344CB8AC3E}">
        <p14:creationId xmlns:p14="http://schemas.microsoft.com/office/powerpoint/2010/main" val="36414574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re / Sous-titre / Contenu">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041551CA-F8B7-4BD7-B62C-FC6BCF9D2B85}"/>
              </a:ext>
            </a:extLst>
          </p:cNvPr>
          <p:cNvCxnSpPr/>
          <p:nvPr/>
        </p:nvCxnSpPr>
        <p:spPr>
          <a:xfrm>
            <a:off x="1331914"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DC21D5B0-BB78-49A5-B4DE-0DEBB06B5059}"/>
              </a:ext>
            </a:extLst>
          </p:cNvPr>
          <p:cNvSpPr txBox="1">
            <a:spLocks/>
          </p:cNvSpPr>
          <p:nvPr/>
        </p:nvSpPr>
        <p:spPr bwMode="auto">
          <a:xfrm>
            <a:off x="180975" y="4692651"/>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Ministère</a:t>
            </a:r>
            <a:br>
              <a:rPr lang="fr-FR" altLang="fr-FR" sz="1000" b="1" dirty="0"/>
            </a:br>
            <a:r>
              <a:rPr lang="fr-FR" altLang="fr-FR" sz="1000" b="1" dirty="0"/>
              <a:t>de la Justice</a:t>
            </a:r>
          </a:p>
        </p:txBody>
      </p:sp>
      <p:cxnSp>
        <p:nvCxnSpPr>
          <p:cNvPr id="7" name="Connecteur droit 6">
            <a:extLst>
              <a:ext uri="{FF2B5EF4-FFF2-40B4-BE49-F238E27FC236}">
                <a16:creationId xmlns:a16="http://schemas.microsoft.com/office/drawing/2014/main" id="{6D136CDB-307D-4832-8EFD-AC26A6E469BD}"/>
              </a:ext>
            </a:extLst>
          </p:cNvPr>
          <p:cNvCxnSpPr/>
          <p:nvPr/>
        </p:nvCxnSpPr>
        <p:spPr>
          <a:xfrm>
            <a:off x="179389"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651AA989-D441-4D65-BA0F-CFFE0E503DE2}"/>
              </a:ext>
            </a:extLst>
          </p:cNvPr>
          <p:cNvCxnSpPr/>
          <p:nvPr/>
        </p:nvCxnSpPr>
        <p:spPr>
          <a:xfrm>
            <a:off x="8515351"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space réservé du contenu 2"/>
          <p:cNvSpPr>
            <a:spLocks noGrp="1"/>
          </p:cNvSpPr>
          <p:nvPr>
            <p:ph idx="1" hasCustomPrompt="1"/>
          </p:nvPr>
        </p:nvSpPr>
        <p:spPr>
          <a:xfrm>
            <a:off x="2636785" y="1200151"/>
            <a:ext cx="6327828" cy="3262313"/>
          </a:xfrm>
        </p:spPr>
        <p:txBody>
          <a:bodyPr>
            <a:normAutofit/>
          </a:bodyPr>
          <a:lstStyle>
            <a:lvl1pPr marL="0" indent="0">
              <a:buFontTx/>
              <a:buNone/>
              <a:defRPr sz="1600" b="0" i="0"/>
            </a:lvl1pPr>
            <a:lvl2pPr marL="457189" indent="0">
              <a:buFontTx/>
              <a:buNone/>
              <a:defRPr sz="1400"/>
            </a:lvl2pPr>
            <a:lvl3pPr marL="914378" indent="0">
              <a:buFontTx/>
              <a:buNone/>
              <a:defRPr sz="1200"/>
            </a:lvl3pPr>
            <a:lvl4pPr marL="1371566" indent="0">
              <a:buFontTx/>
              <a:buNone/>
              <a:defRPr sz="1100"/>
            </a:lvl4pPr>
            <a:lvl5pPr marL="1828754" indent="0">
              <a:buFontTx/>
              <a:buNone/>
              <a:defRPr sz="1100"/>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Titre 8"/>
          <p:cNvSpPr>
            <a:spLocks noGrp="1"/>
          </p:cNvSpPr>
          <p:nvPr>
            <p:ph type="title"/>
          </p:nvPr>
        </p:nvSpPr>
        <p:spPr/>
        <p:txBody>
          <a:bodyPr/>
          <a:lstStyle/>
          <a:p>
            <a:r>
              <a:rPr lang="fr-FR" dirty="0"/>
              <a:t>Modifiez le style du titre</a:t>
            </a:r>
          </a:p>
        </p:txBody>
      </p:sp>
      <p:sp>
        <p:nvSpPr>
          <p:cNvPr id="8" name="Espace réservé du contenu 2"/>
          <p:cNvSpPr>
            <a:spLocks noGrp="1"/>
          </p:cNvSpPr>
          <p:nvPr>
            <p:ph idx="12" hasCustomPrompt="1"/>
          </p:nvPr>
        </p:nvSpPr>
        <p:spPr>
          <a:xfrm>
            <a:off x="180975" y="1200151"/>
            <a:ext cx="2365800" cy="3262313"/>
          </a:xfrm>
        </p:spPr>
        <p:txBody>
          <a:bodyPr>
            <a:normAutofit/>
          </a:bodyPr>
          <a:lstStyle>
            <a:lvl1pPr marL="0" indent="0">
              <a:buFontTx/>
              <a:buNone/>
              <a:defRPr sz="1600" b="1"/>
            </a:lvl1pPr>
            <a:lvl2pPr marL="457189" indent="0">
              <a:buFontTx/>
              <a:buNone/>
              <a:defRPr/>
            </a:lvl2pPr>
            <a:lvl3pPr marL="914378" indent="0">
              <a:buFontTx/>
              <a:buNone/>
              <a:defRPr/>
            </a:lvl3pPr>
            <a:lvl4pPr marL="1371566" indent="0">
              <a:buFontTx/>
              <a:buNone/>
              <a:defRPr/>
            </a:lvl4pPr>
            <a:lvl5pPr marL="1828754" indent="0">
              <a:buFontTx/>
              <a:buNone/>
              <a:defRPr/>
            </a:lvl5pPr>
          </a:lstStyle>
          <a:p>
            <a:pPr lvl="0"/>
            <a:r>
              <a:rPr lang="fr-FR" dirty="0"/>
              <a:t>Modifiez les styles du texte du masque</a:t>
            </a:r>
          </a:p>
        </p:txBody>
      </p:sp>
      <p:sp>
        <p:nvSpPr>
          <p:cNvPr id="11" name="Espace réservé du pied de page 4">
            <a:extLst>
              <a:ext uri="{FF2B5EF4-FFF2-40B4-BE49-F238E27FC236}">
                <a16:creationId xmlns:a16="http://schemas.microsoft.com/office/drawing/2014/main" id="{9AE79010-4221-425E-B726-669E50169867}"/>
              </a:ext>
            </a:extLst>
          </p:cNvPr>
          <p:cNvSpPr>
            <a:spLocks noGrp="1"/>
          </p:cNvSpPr>
          <p:nvPr>
            <p:ph type="ftr" sz="quarter" idx="13"/>
          </p:nvPr>
        </p:nvSpPr>
        <p:spPr/>
        <p:txBody>
          <a:bodyPr/>
          <a:lstStyle>
            <a:lvl1pPr>
              <a:defRPr/>
            </a:lvl1pPr>
          </a:lstStyle>
          <a:p>
            <a:r>
              <a:rPr lang="fr-FR" altLang="fr-FR" dirty="0"/>
              <a:t>NORM_SNUM_CérémoniesSquadAgile_V3</a:t>
            </a:r>
          </a:p>
        </p:txBody>
      </p:sp>
      <p:sp>
        <p:nvSpPr>
          <p:cNvPr id="12" name="Espace réservé du numéro de diapositive 2">
            <a:extLst>
              <a:ext uri="{FF2B5EF4-FFF2-40B4-BE49-F238E27FC236}">
                <a16:creationId xmlns:a16="http://schemas.microsoft.com/office/drawing/2014/main" id="{2A184E00-1AA3-4604-A970-18B1B63A3941}"/>
              </a:ext>
            </a:extLst>
          </p:cNvPr>
          <p:cNvSpPr>
            <a:spLocks noGrp="1"/>
          </p:cNvSpPr>
          <p:nvPr>
            <p:ph type="sldNum" sz="quarter" idx="14"/>
          </p:nvPr>
        </p:nvSpPr>
        <p:spPr>
          <a:xfrm>
            <a:off x="8515351" y="4686301"/>
            <a:ext cx="449263" cy="139700"/>
          </a:xfrm>
        </p:spPr>
        <p:txBody>
          <a:bodyPr/>
          <a:lstStyle>
            <a:lvl1pPr>
              <a:defRPr/>
            </a:lvl1pPr>
          </a:lstStyle>
          <a:p>
            <a:r>
              <a:rPr lang="fr-FR" altLang="fr-FR" dirty="0"/>
              <a:t>p.</a:t>
            </a:r>
            <a:fld id="{4850FA15-0893-419B-A29D-D7B398E16440}" type="slidenum">
              <a:rPr lang="fr-FR" altLang="fr-FR"/>
              <a:pPr/>
              <a:t>‹N°›</a:t>
            </a:fld>
            <a:endParaRPr lang="fr-FR" altLang="fr-FR" dirty="0"/>
          </a:p>
        </p:txBody>
      </p:sp>
    </p:spTree>
    <p:extLst>
      <p:ext uri="{BB962C8B-B14F-4D97-AF65-F5344CB8AC3E}">
        <p14:creationId xmlns:p14="http://schemas.microsoft.com/office/powerpoint/2010/main" val="39522924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158F9803-E7F7-4C2D-88F4-ED49DDEDE76F}"/>
              </a:ext>
            </a:extLst>
          </p:cNvPr>
          <p:cNvSpPr>
            <a:spLocks noChangeArrowheads="1"/>
          </p:cNvSpPr>
          <p:nvPr/>
        </p:nvSpPr>
        <p:spPr bwMode="auto">
          <a:xfrm>
            <a:off x="180976" y="4540251"/>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a:t>
            </a:r>
          </a:p>
          <a:p>
            <a:pPr eaLnBrk="1" hangingPunct="1">
              <a:lnSpc>
                <a:spcPts val="1200"/>
              </a:lnSpc>
            </a:pPr>
            <a:r>
              <a:rPr lang="fr-FR" altLang="fr-FR" sz="1000" b="1" dirty="0"/>
              <a:t>Ministère </a:t>
            </a:r>
            <a:br>
              <a:rPr lang="fr-FR" altLang="fr-FR" sz="1000" b="1" dirty="0"/>
            </a:br>
            <a:r>
              <a:rPr lang="fr-FR" altLang="fr-FR" sz="1000" b="1" dirty="0"/>
              <a:t>de la Justice</a:t>
            </a:r>
          </a:p>
        </p:txBody>
      </p:sp>
      <p:cxnSp>
        <p:nvCxnSpPr>
          <p:cNvPr id="6" name="Connecteur droit 5">
            <a:extLst>
              <a:ext uri="{FF2B5EF4-FFF2-40B4-BE49-F238E27FC236}">
                <a16:creationId xmlns:a16="http://schemas.microsoft.com/office/drawing/2014/main" id="{3195C36A-D6AC-4FC3-8633-558EC56C9DA7}"/>
              </a:ext>
            </a:extLst>
          </p:cNvPr>
          <p:cNvCxnSpPr/>
          <p:nvPr/>
        </p:nvCxnSpPr>
        <p:spPr>
          <a:xfrm>
            <a:off x="1331914"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FR" dirty="0"/>
              <a:t>Modifiez le style du titre</a:t>
            </a:r>
          </a:p>
        </p:txBody>
      </p:sp>
      <p:sp>
        <p:nvSpPr>
          <p:cNvPr id="3" name="Espace réservé du contenu 2"/>
          <p:cNvSpPr>
            <a:spLocks noGrp="1"/>
          </p:cNvSpPr>
          <p:nvPr>
            <p:ph sz="half" idx="1" hasCustomPrompt="1"/>
          </p:nvPr>
        </p:nvSpPr>
        <p:spPr>
          <a:xfrm>
            <a:off x="179387" y="1188795"/>
            <a:ext cx="4293915" cy="3273166"/>
          </a:xfrm>
        </p:spPr>
        <p:txBody>
          <a:bodyPr>
            <a:normAutofit/>
          </a:bodyPr>
          <a:lstStyle>
            <a:lvl1pPr marL="0" indent="0">
              <a:buNone/>
              <a:defRPr sz="1600"/>
            </a:lvl1pPr>
            <a:lvl2pPr marL="457189" indent="0">
              <a:buNone/>
              <a:defRPr sz="1400"/>
            </a:lvl2pPr>
            <a:lvl3pPr marL="914378" indent="0">
              <a:buNone/>
              <a:defRPr sz="1200"/>
            </a:lvl3pPr>
            <a:lvl4pPr marL="1371566" indent="0">
              <a:buNone/>
              <a:defRPr sz="1100"/>
            </a:lvl4pPr>
            <a:lvl5pPr marL="1828754" indent="0">
              <a:buNone/>
              <a:defRPr sz="1100"/>
            </a:lvl5pPr>
            <a:lvl6pPr>
              <a:defRPr sz="1800"/>
            </a:lvl6pPr>
            <a:lvl7pPr>
              <a:defRPr sz="1800"/>
            </a:lvl7pPr>
            <a:lvl8pPr>
              <a:defRPr sz="1800"/>
            </a:lvl8pPr>
            <a:lvl9pPr>
              <a:defRPr sz="18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p:cNvSpPr>
            <a:spLocks noGrp="1"/>
          </p:cNvSpPr>
          <p:nvPr>
            <p:ph sz="half" idx="2" hasCustomPrompt="1"/>
          </p:nvPr>
        </p:nvSpPr>
        <p:spPr>
          <a:xfrm>
            <a:off x="4648200" y="1188795"/>
            <a:ext cx="4316413" cy="3273166"/>
          </a:xfrm>
        </p:spPr>
        <p:txBody>
          <a:bodyPr/>
          <a:lstStyle>
            <a:lvl1pPr marL="0" indent="0">
              <a:buNone/>
              <a:defRPr sz="1600"/>
            </a:lvl1pPr>
            <a:lvl2pPr marL="457189" indent="0">
              <a:buNone/>
              <a:defRPr sz="1400"/>
            </a:lvl2pPr>
            <a:lvl3pPr marL="914378" indent="0">
              <a:buNone/>
              <a:defRPr sz="1200"/>
            </a:lvl3pPr>
            <a:lvl4pPr marL="1371566" indent="0">
              <a:buNone/>
              <a:defRPr sz="1100"/>
            </a:lvl4pPr>
            <a:lvl5pPr marL="1828754" indent="0">
              <a:buNone/>
              <a:defRPr sz="1100"/>
            </a:lvl5pPr>
            <a:lvl6pPr>
              <a:defRPr sz="1800"/>
            </a:lvl6pPr>
            <a:lvl7pPr>
              <a:defRPr sz="1800"/>
            </a:lvl7pPr>
            <a:lvl8pPr>
              <a:defRPr sz="1800"/>
            </a:lvl8pPr>
            <a:lvl9pPr>
              <a:defRPr sz="18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numéro de diapositive 2">
            <a:extLst>
              <a:ext uri="{FF2B5EF4-FFF2-40B4-BE49-F238E27FC236}">
                <a16:creationId xmlns:a16="http://schemas.microsoft.com/office/drawing/2014/main" id="{BF48D667-B58F-4324-918D-C755B9F5587F}"/>
              </a:ext>
            </a:extLst>
          </p:cNvPr>
          <p:cNvSpPr>
            <a:spLocks noGrp="1"/>
          </p:cNvSpPr>
          <p:nvPr>
            <p:ph type="sldNum" sz="quarter" idx="10"/>
          </p:nvPr>
        </p:nvSpPr>
        <p:spPr/>
        <p:txBody>
          <a:bodyPr/>
          <a:lstStyle>
            <a:lvl1pPr>
              <a:defRPr/>
            </a:lvl1pPr>
          </a:lstStyle>
          <a:p>
            <a:r>
              <a:rPr lang="fr-FR" altLang="fr-FR" dirty="0"/>
              <a:t>—————</a:t>
            </a:r>
          </a:p>
          <a:p>
            <a:r>
              <a:rPr lang="fr-FR" altLang="fr-FR" dirty="0"/>
              <a:t>p.</a:t>
            </a:r>
            <a:fld id="{09A358EC-82BB-4F5A-87B1-7A95F539D8CE}" type="slidenum">
              <a:rPr lang="fr-FR" altLang="fr-FR"/>
              <a:pPr/>
              <a:t>‹N°›</a:t>
            </a:fld>
            <a:endParaRPr lang="fr-FR" altLang="fr-FR" dirty="0"/>
          </a:p>
        </p:txBody>
      </p:sp>
      <p:sp>
        <p:nvSpPr>
          <p:cNvPr id="8" name="Espace réservé du pied de page 4">
            <a:extLst>
              <a:ext uri="{FF2B5EF4-FFF2-40B4-BE49-F238E27FC236}">
                <a16:creationId xmlns:a16="http://schemas.microsoft.com/office/drawing/2014/main" id="{82FBE9B8-41B7-41B7-AF8C-D224F42A69FD}"/>
              </a:ext>
            </a:extLst>
          </p:cNvPr>
          <p:cNvSpPr>
            <a:spLocks noGrp="1"/>
          </p:cNvSpPr>
          <p:nvPr>
            <p:ph type="ftr" sz="quarter" idx="11"/>
          </p:nvPr>
        </p:nvSpPr>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31607724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25E08DBC-413E-46E7-99A8-4606976B0C5D}"/>
              </a:ext>
            </a:extLst>
          </p:cNvPr>
          <p:cNvSpPr>
            <a:spLocks noChangeArrowheads="1"/>
          </p:cNvSpPr>
          <p:nvPr/>
        </p:nvSpPr>
        <p:spPr bwMode="auto">
          <a:xfrm>
            <a:off x="180976" y="4540251"/>
            <a:ext cx="10620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a:t>
            </a:r>
          </a:p>
          <a:p>
            <a:pPr eaLnBrk="1" hangingPunct="1">
              <a:lnSpc>
                <a:spcPts val="1200"/>
              </a:lnSpc>
            </a:pPr>
            <a:r>
              <a:rPr lang="fr-FR" altLang="fr-FR" sz="1000" b="1" dirty="0"/>
              <a:t>Ministère </a:t>
            </a:r>
            <a:br>
              <a:rPr lang="fr-FR" altLang="fr-FR" sz="1000" b="1" dirty="0"/>
            </a:br>
            <a:r>
              <a:rPr lang="fr-FR" altLang="fr-FR" sz="1000" b="1" dirty="0"/>
              <a:t>de la Justice</a:t>
            </a:r>
          </a:p>
        </p:txBody>
      </p:sp>
      <p:cxnSp>
        <p:nvCxnSpPr>
          <p:cNvPr id="8" name="Connecteur droit 7">
            <a:extLst>
              <a:ext uri="{FF2B5EF4-FFF2-40B4-BE49-F238E27FC236}">
                <a16:creationId xmlns:a16="http://schemas.microsoft.com/office/drawing/2014/main" id="{E7B0749C-F381-4341-9B93-1DA8962A68F7}"/>
              </a:ext>
            </a:extLst>
          </p:cNvPr>
          <p:cNvCxnSpPr/>
          <p:nvPr/>
        </p:nvCxnSpPr>
        <p:spPr>
          <a:xfrm>
            <a:off x="1331914"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180975" y="205979"/>
            <a:ext cx="8783638" cy="857250"/>
          </a:xfrm>
        </p:spPr>
        <p:txBody>
          <a:bodyPr/>
          <a:lstStyle>
            <a:lvl1pPr>
              <a:defRPr/>
            </a:lvl1pPr>
          </a:lstStyle>
          <a:p>
            <a:r>
              <a:rPr lang="fr-FR" dirty="0"/>
              <a:t>Modifiez le style du titre</a:t>
            </a:r>
          </a:p>
        </p:txBody>
      </p:sp>
      <p:sp>
        <p:nvSpPr>
          <p:cNvPr id="3" name="Espace réservé du texte 2"/>
          <p:cNvSpPr>
            <a:spLocks noGrp="1"/>
          </p:cNvSpPr>
          <p:nvPr>
            <p:ph type="body" idx="1" hasCustomPrompt="1"/>
          </p:nvPr>
        </p:nvSpPr>
        <p:spPr>
          <a:xfrm>
            <a:off x="180976" y="1151335"/>
            <a:ext cx="4292328" cy="479822"/>
          </a:xfrm>
        </p:spPr>
        <p:txBody>
          <a:bodyPr bIns="90000" anchor="b">
            <a:normAutofit/>
          </a:bodyPr>
          <a:lstStyle>
            <a:lvl1pPr marL="0" indent="0">
              <a:buNone/>
              <a:defRPr sz="1600" b="1"/>
            </a:lvl1pPr>
            <a:lvl2pPr marL="457136" indent="0">
              <a:buNone/>
              <a:defRPr sz="2000" b="1"/>
            </a:lvl2pPr>
            <a:lvl3pPr marL="914273" indent="0">
              <a:buNone/>
              <a:defRPr sz="1800" b="1"/>
            </a:lvl3pPr>
            <a:lvl4pPr marL="1371410" indent="0">
              <a:buNone/>
              <a:defRPr sz="1600" b="1"/>
            </a:lvl4pPr>
            <a:lvl5pPr marL="1828547" indent="0">
              <a:buNone/>
              <a:defRPr sz="1600" b="1"/>
            </a:lvl5pPr>
            <a:lvl6pPr marL="2285683" indent="0">
              <a:buNone/>
              <a:defRPr sz="1600" b="1"/>
            </a:lvl6pPr>
            <a:lvl7pPr marL="2742820" indent="0">
              <a:buNone/>
              <a:defRPr sz="1600" b="1"/>
            </a:lvl7pPr>
            <a:lvl8pPr marL="3199956" indent="0">
              <a:buNone/>
              <a:defRPr sz="1600" b="1"/>
            </a:lvl8pPr>
            <a:lvl9pPr marL="3657092"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180976" y="1631157"/>
            <a:ext cx="4292328" cy="2830804"/>
          </a:xfrm>
        </p:spPr>
        <p:txBody>
          <a:bodyPr/>
          <a:lstStyle>
            <a:lvl1pPr marL="0" indent="0">
              <a:buNone/>
              <a:defRPr sz="1600"/>
            </a:lvl1pPr>
            <a:lvl2pPr marL="457189" indent="0">
              <a:buNone/>
              <a:defRPr sz="1400"/>
            </a:lvl2pPr>
            <a:lvl3pPr marL="914378" indent="0">
              <a:buNone/>
              <a:defRPr sz="1200"/>
            </a:lvl3pPr>
            <a:lvl4pPr marL="1371566" indent="0">
              <a:buNone/>
              <a:defRPr sz="1100"/>
            </a:lvl4pPr>
            <a:lvl5pPr marL="1828754" indent="0">
              <a:buNone/>
              <a:defRPr sz="1100"/>
            </a:lvl5pPr>
            <a:lvl6pPr>
              <a:defRPr sz="1600"/>
            </a:lvl6pPr>
            <a:lvl7pPr>
              <a:defRPr sz="1600"/>
            </a:lvl7pPr>
            <a:lvl8pPr>
              <a:defRPr sz="1600"/>
            </a:lvl8pPr>
            <a:lvl9pPr>
              <a:defRPr sz="16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hasCustomPrompt="1"/>
          </p:nvPr>
        </p:nvSpPr>
        <p:spPr>
          <a:xfrm>
            <a:off x="4645027" y="1151335"/>
            <a:ext cx="4319586" cy="479822"/>
          </a:xfrm>
        </p:spPr>
        <p:txBody>
          <a:bodyPr bIns="90000" anchor="b">
            <a:normAutofit/>
          </a:bodyPr>
          <a:lstStyle>
            <a:lvl1pPr marL="0" indent="0">
              <a:buNone/>
              <a:defRPr sz="1600" b="1"/>
            </a:lvl1pPr>
            <a:lvl2pPr marL="457136" indent="0">
              <a:buNone/>
              <a:defRPr sz="2000" b="1"/>
            </a:lvl2pPr>
            <a:lvl3pPr marL="914273" indent="0">
              <a:buNone/>
              <a:defRPr sz="1800" b="1"/>
            </a:lvl3pPr>
            <a:lvl4pPr marL="1371410" indent="0">
              <a:buNone/>
              <a:defRPr sz="1600" b="1"/>
            </a:lvl4pPr>
            <a:lvl5pPr marL="1828547" indent="0">
              <a:buNone/>
              <a:defRPr sz="1600" b="1"/>
            </a:lvl5pPr>
            <a:lvl6pPr marL="2285683" indent="0">
              <a:buNone/>
              <a:defRPr sz="1600" b="1"/>
            </a:lvl6pPr>
            <a:lvl7pPr marL="2742820" indent="0">
              <a:buNone/>
              <a:defRPr sz="1600" b="1"/>
            </a:lvl7pPr>
            <a:lvl8pPr marL="3199956" indent="0">
              <a:buNone/>
              <a:defRPr sz="1600" b="1"/>
            </a:lvl8pPr>
            <a:lvl9pPr marL="3657092"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4645027" y="1631157"/>
            <a:ext cx="4319586" cy="2830804"/>
          </a:xfrm>
        </p:spPr>
        <p:txBody>
          <a:bodyPr/>
          <a:lstStyle>
            <a:lvl1pPr marL="0" indent="0">
              <a:buNone/>
              <a:defRPr sz="1600"/>
            </a:lvl1pPr>
            <a:lvl2pPr marL="457189" indent="0">
              <a:buNone/>
              <a:defRPr sz="1400"/>
            </a:lvl2pPr>
            <a:lvl3pPr marL="914378" indent="0">
              <a:buNone/>
              <a:defRPr sz="1200"/>
            </a:lvl3pPr>
            <a:lvl4pPr marL="1371566" indent="0">
              <a:buNone/>
              <a:defRPr sz="1100"/>
            </a:lvl4pPr>
            <a:lvl5pPr marL="1828754" indent="0">
              <a:buNone/>
              <a:defRPr sz="1100"/>
            </a:lvl5pPr>
            <a:lvl6pPr>
              <a:defRPr sz="1600"/>
            </a:lvl6pPr>
            <a:lvl7pPr>
              <a:defRPr sz="1600"/>
            </a:lvl7pPr>
            <a:lvl8pPr>
              <a:defRPr sz="1600"/>
            </a:lvl8pPr>
            <a:lvl9pPr>
              <a:defRPr sz="16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du numéro de diapositive 2">
            <a:extLst>
              <a:ext uri="{FF2B5EF4-FFF2-40B4-BE49-F238E27FC236}">
                <a16:creationId xmlns:a16="http://schemas.microsoft.com/office/drawing/2014/main" id="{E4E30E15-A473-44A9-9747-9530097BAE00}"/>
              </a:ext>
            </a:extLst>
          </p:cNvPr>
          <p:cNvSpPr>
            <a:spLocks noGrp="1"/>
          </p:cNvSpPr>
          <p:nvPr>
            <p:ph type="sldNum" sz="quarter" idx="10"/>
          </p:nvPr>
        </p:nvSpPr>
        <p:spPr/>
        <p:txBody>
          <a:bodyPr/>
          <a:lstStyle>
            <a:lvl1pPr>
              <a:defRPr/>
            </a:lvl1pPr>
          </a:lstStyle>
          <a:p>
            <a:r>
              <a:rPr lang="fr-FR" altLang="fr-FR" dirty="0"/>
              <a:t>—————</a:t>
            </a:r>
          </a:p>
          <a:p>
            <a:r>
              <a:rPr lang="fr-FR" altLang="fr-FR" dirty="0"/>
              <a:t>p.</a:t>
            </a:r>
            <a:fld id="{FEF6FCE3-B6B0-403F-B03E-007D1B069A90}" type="slidenum">
              <a:rPr lang="fr-FR" altLang="fr-FR"/>
              <a:pPr/>
              <a:t>‹N°›</a:t>
            </a:fld>
            <a:endParaRPr lang="fr-FR" altLang="fr-FR" dirty="0"/>
          </a:p>
        </p:txBody>
      </p:sp>
      <p:sp>
        <p:nvSpPr>
          <p:cNvPr id="10" name="Espace réservé du pied de page 4">
            <a:extLst>
              <a:ext uri="{FF2B5EF4-FFF2-40B4-BE49-F238E27FC236}">
                <a16:creationId xmlns:a16="http://schemas.microsoft.com/office/drawing/2014/main" id="{6DEF9D95-BD46-4A76-B8F3-E310420104DF}"/>
              </a:ext>
            </a:extLst>
          </p:cNvPr>
          <p:cNvSpPr>
            <a:spLocks noGrp="1"/>
          </p:cNvSpPr>
          <p:nvPr>
            <p:ph type="ftr" sz="quarter" idx="11"/>
          </p:nvPr>
        </p:nvSpPr>
        <p:spPr/>
        <p:txBody>
          <a:bodyPr/>
          <a:lstStyle>
            <a:lvl1pPr>
              <a:defRPr/>
            </a:lvl1pPr>
          </a:lstStyle>
          <a:p>
            <a:r>
              <a:rPr lang="fr-FR" altLang="fr-FR" dirty="0"/>
              <a:t>NORM_SNUM_CérémoniesSquadAgile_V3</a:t>
            </a:r>
          </a:p>
        </p:txBody>
      </p:sp>
    </p:spTree>
    <p:extLst>
      <p:ext uri="{BB962C8B-B14F-4D97-AF65-F5344CB8AC3E}">
        <p14:creationId xmlns:p14="http://schemas.microsoft.com/office/powerpoint/2010/main" val="94578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D0662A-C460-43BE-937B-C0626F185E9F}"/>
              </a:ext>
            </a:extLst>
          </p:cNvPr>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3A0B786-5AE6-44A3-BA6B-FCEE2635A769}"/>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85F97C77-98FF-4770-B78B-301EEAA60222}"/>
              </a:ext>
            </a:extLst>
          </p:cNvPr>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1307051-D5C0-493A-AD4B-706C3E59CF86}"/>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EA9F1A75-6FCC-427F-805A-2B6FA9744A00}"/>
              </a:ext>
            </a:extLst>
          </p:cNvPr>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A04B501-A3B3-4649-B6BD-B5078B95CCB7}"/>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2533A173-3AB2-473C-8F7A-E45ADE18A6EF}"/>
              </a:ext>
            </a:extLst>
          </p:cNvPr>
          <p:cNvSpPr>
            <a:spLocks noGrp="1"/>
          </p:cNvSpPr>
          <p:nvPr>
            <p:ph type="ftr" sz="quarter" idx="11"/>
          </p:nvPr>
        </p:nvSpPr>
        <p:spPr/>
        <p:txBody>
          <a:bodyPr/>
          <a:lstStyle/>
          <a:p>
            <a:r>
              <a:rPr lang="fr-FR" dirty="0"/>
              <a:t>NORM_SNUM_CérémoniesSquadAgile_V3</a:t>
            </a:r>
          </a:p>
        </p:txBody>
      </p:sp>
      <p:sp>
        <p:nvSpPr>
          <p:cNvPr id="9" name="Espace réservé du numéro de diapositive 8">
            <a:extLst>
              <a:ext uri="{FF2B5EF4-FFF2-40B4-BE49-F238E27FC236}">
                <a16:creationId xmlns:a16="http://schemas.microsoft.com/office/drawing/2014/main" id="{EB58D036-E5BE-4614-9442-8439F5676ED6}"/>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37742925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tercalai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D077085-6F5D-42FE-8788-6A1B8F63E233}"/>
              </a:ext>
            </a:extLst>
          </p:cNvPr>
          <p:cNvSpPr/>
          <p:nvPr/>
        </p:nvSpPr>
        <p:spPr>
          <a:xfrm>
            <a:off x="165101" y="180976"/>
            <a:ext cx="8816975" cy="42814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anchor="ctr"/>
          <a:lstStyle/>
          <a:p>
            <a:pPr algn="ctr" defTabSz="914273" fontAlgn="auto">
              <a:spcBef>
                <a:spcPts val="0"/>
              </a:spcBef>
              <a:spcAft>
                <a:spcPts val="0"/>
              </a:spcAft>
              <a:defRPr/>
            </a:pPr>
            <a:endParaRPr lang="fr-FR" sz="1800" dirty="0"/>
          </a:p>
        </p:txBody>
      </p:sp>
      <p:cxnSp>
        <p:nvCxnSpPr>
          <p:cNvPr id="5" name="Connecteur droit 4">
            <a:extLst>
              <a:ext uri="{FF2B5EF4-FFF2-40B4-BE49-F238E27FC236}">
                <a16:creationId xmlns:a16="http://schemas.microsoft.com/office/drawing/2014/main" id="{EF03AAF1-1F47-43FE-94A7-B5577C73791F}"/>
              </a:ext>
            </a:extLst>
          </p:cNvPr>
          <p:cNvCxnSpPr/>
          <p:nvPr/>
        </p:nvCxnSpPr>
        <p:spPr>
          <a:xfrm>
            <a:off x="1331914"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space réservé du pied de page 4">
            <a:extLst>
              <a:ext uri="{FF2B5EF4-FFF2-40B4-BE49-F238E27FC236}">
                <a16:creationId xmlns:a16="http://schemas.microsoft.com/office/drawing/2014/main" id="{ADE3187A-9321-4096-8246-78A1FFFECAAD}"/>
              </a:ext>
            </a:extLst>
          </p:cNvPr>
          <p:cNvSpPr txBox="1">
            <a:spLocks/>
          </p:cNvSpPr>
          <p:nvPr/>
        </p:nvSpPr>
        <p:spPr bwMode="auto">
          <a:xfrm>
            <a:off x="180975" y="4692651"/>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dirty="0"/>
              <a:t>Ministère</a:t>
            </a:r>
            <a:br>
              <a:rPr lang="fr-FR" altLang="fr-FR" sz="1000" b="1" dirty="0"/>
            </a:br>
            <a:r>
              <a:rPr lang="fr-FR" altLang="fr-FR" sz="1000" b="1" dirty="0"/>
              <a:t>de la Justice</a:t>
            </a:r>
          </a:p>
        </p:txBody>
      </p:sp>
      <p:cxnSp>
        <p:nvCxnSpPr>
          <p:cNvPr id="7" name="Connecteur droit 6">
            <a:extLst>
              <a:ext uri="{FF2B5EF4-FFF2-40B4-BE49-F238E27FC236}">
                <a16:creationId xmlns:a16="http://schemas.microsoft.com/office/drawing/2014/main" id="{F8E85860-AD22-499F-859D-767D89738403}"/>
              </a:ext>
            </a:extLst>
          </p:cNvPr>
          <p:cNvCxnSpPr/>
          <p:nvPr/>
        </p:nvCxnSpPr>
        <p:spPr>
          <a:xfrm>
            <a:off x="179389"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570625" y="1311610"/>
            <a:ext cx="6345675" cy="1260140"/>
          </a:xfrm>
        </p:spPr>
        <p:txBody>
          <a:bodyPr anchor="b">
            <a:normAutofit/>
          </a:bodyPr>
          <a:lstStyle>
            <a:lvl1pPr>
              <a:lnSpc>
                <a:spcPts val="4800"/>
              </a:lnSpc>
              <a:defRPr sz="4800"/>
            </a:lvl1pPr>
          </a:lstStyle>
          <a:p>
            <a:r>
              <a:rPr lang="fr-FR" dirty="0"/>
              <a:t>Modifiez le style du titre</a:t>
            </a:r>
          </a:p>
        </p:txBody>
      </p:sp>
      <p:sp>
        <p:nvSpPr>
          <p:cNvPr id="3" name="Sous-titre 2"/>
          <p:cNvSpPr>
            <a:spLocks noGrp="1"/>
          </p:cNvSpPr>
          <p:nvPr>
            <p:ph type="subTitle" idx="1"/>
          </p:nvPr>
        </p:nvSpPr>
        <p:spPr>
          <a:xfrm>
            <a:off x="570626" y="2796775"/>
            <a:ext cx="4950520" cy="540060"/>
          </a:xfrm>
        </p:spPr>
        <p:txBody>
          <a:bodyPr/>
          <a:lstStyle>
            <a:lvl1pPr marL="0" indent="0" algn="l">
              <a:buNone/>
              <a:defRPr sz="1400" b="1" i="0" cap="all" baseline="0">
                <a:solidFill>
                  <a:schemeClr val="tx1"/>
                </a:solidFill>
              </a:defRPr>
            </a:lvl1pPr>
            <a:lvl2pPr marL="457136" indent="0" algn="ctr">
              <a:buNone/>
              <a:defRPr>
                <a:solidFill>
                  <a:schemeClr val="tx1">
                    <a:tint val="75000"/>
                  </a:schemeClr>
                </a:solidFill>
              </a:defRPr>
            </a:lvl2pPr>
            <a:lvl3pPr marL="914273" indent="0" algn="ctr">
              <a:buNone/>
              <a:defRPr>
                <a:solidFill>
                  <a:schemeClr val="tx1">
                    <a:tint val="75000"/>
                  </a:schemeClr>
                </a:solidFill>
              </a:defRPr>
            </a:lvl3pPr>
            <a:lvl4pPr marL="1371410" indent="0" algn="ctr">
              <a:buNone/>
              <a:defRPr>
                <a:solidFill>
                  <a:schemeClr val="tx1">
                    <a:tint val="75000"/>
                  </a:schemeClr>
                </a:solidFill>
              </a:defRPr>
            </a:lvl4pPr>
            <a:lvl5pPr marL="1828547" indent="0" algn="ctr">
              <a:buNone/>
              <a:defRPr>
                <a:solidFill>
                  <a:schemeClr val="tx1">
                    <a:tint val="75000"/>
                  </a:schemeClr>
                </a:solidFill>
              </a:defRPr>
            </a:lvl5pPr>
            <a:lvl6pPr marL="2285683" indent="0" algn="ctr">
              <a:buNone/>
              <a:defRPr>
                <a:solidFill>
                  <a:schemeClr val="tx1">
                    <a:tint val="75000"/>
                  </a:schemeClr>
                </a:solidFill>
              </a:defRPr>
            </a:lvl6pPr>
            <a:lvl7pPr marL="2742820" indent="0" algn="ctr">
              <a:buNone/>
              <a:defRPr>
                <a:solidFill>
                  <a:schemeClr val="tx1">
                    <a:tint val="75000"/>
                  </a:schemeClr>
                </a:solidFill>
              </a:defRPr>
            </a:lvl7pPr>
            <a:lvl8pPr marL="3199956" indent="0" algn="ctr">
              <a:buNone/>
              <a:defRPr>
                <a:solidFill>
                  <a:schemeClr val="tx1">
                    <a:tint val="75000"/>
                  </a:schemeClr>
                </a:solidFill>
              </a:defRPr>
            </a:lvl8pPr>
            <a:lvl9pPr marL="3657092" indent="0" algn="ctr">
              <a:buNone/>
              <a:defRPr>
                <a:solidFill>
                  <a:schemeClr val="tx1">
                    <a:tint val="75000"/>
                  </a:schemeClr>
                </a:solidFill>
              </a:defRPr>
            </a:lvl9pPr>
          </a:lstStyle>
          <a:p>
            <a:r>
              <a:rPr lang="fr-FR" dirty="0"/>
              <a:t>Modifiez le style des sous-titres du masque</a:t>
            </a:r>
          </a:p>
        </p:txBody>
      </p:sp>
      <p:sp>
        <p:nvSpPr>
          <p:cNvPr id="8" name="Espace réservé du pied de page 4">
            <a:extLst>
              <a:ext uri="{FF2B5EF4-FFF2-40B4-BE49-F238E27FC236}">
                <a16:creationId xmlns:a16="http://schemas.microsoft.com/office/drawing/2014/main" id="{80F7E6F3-FCB1-4E04-B226-5F2B147EA3A4}"/>
              </a:ext>
            </a:extLst>
          </p:cNvPr>
          <p:cNvSpPr>
            <a:spLocks noGrp="1"/>
          </p:cNvSpPr>
          <p:nvPr>
            <p:ph type="ftr" sz="quarter" idx="10"/>
          </p:nvPr>
        </p:nvSpPr>
        <p:spPr/>
        <p:txBody>
          <a:bodyPr/>
          <a:lstStyle>
            <a:lvl1pPr>
              <a:defRPr/>
            </a:lvl1pPr>
          </a:lstStyle>
          <a:p>
            <a:r>
              <a:rPr lang="fr-FR" altLang="fr-FR" dirty="0"/>
              <a:t>NORM_SNUM_CérémoniesSquadAgile_V3</a:t>
            </a:r>
          </a:p>
        </p:txBody>
      </p:sp>
      <p:sp>
        <p:nvSpPr>
          <p:cNvPr id="9" name="Espace réservé du numéro de diapositive 2">
            <a:extLst>
              <a:ext uri="{FF2B5EF4-FFF2-40B4-BE49-F238E27FC236}">
                <a16:creationId xmlns:a16="http://schemas.microsoft.com/office/drawing/2014/main" id="{F9E722A9-8E42-4CE4-9A90-BB9D52FAA342}"/>
              </a:ext>
            </a:extLst>
          </p:cNvPr>
          <p:cNvSpPr>
            <a:spLocks noGrp="1"/>
          </p:cNvSpPr>
          <p:nvPr>
            <p:ph type="sldNum" sz="quarter" idx="11"/>
          </p:nvPr>
        </p:nvSpPr>
        <p:spPr/>
        <p:txBody>
          <a:bodyPr/>
          <a:lstStyle>
            <a:lvl1pPr>
              <a:defRPr/>
            </a:lvl1pPr>
          </a:lstStyle>
          <a:p>
            <a:r>
              <a:rPr lang="fr-FR" altLang="fr-FR" dirty="0"/>
              <a:t>—————</a:t>
            </a:r>
          </a:p>
          <a:p>
            <a:r>
              <a:rPr lang="fr-FR" altLang="fr-FR" dirty="0"/>
              <a:t>p.</a:t>
            </a:r>
            <a:fld id="{1477492E-BA80-4658-8AD5-0841FBCAE859}" type="slidenum">
              <a:rPr lang="fr-FR" altLang="fr-FR"/>
              <a:pPr/>
              <a:t>‹N°›</a:t>
            </a:fld>
            <a:endParaRPr lang="fr-FR" altLang="fr-FR" dirty="0"/>
          </a:p>
        </p:txBody>
      </p:sp>
    </p:spTree>
    <p:extLst>
      <p:ext uri="{BB962C8B-B14F-4D97-AF65-F5344CB8AC3E}">
        <p14:creationId xmlns:p14="http://schemas.microsoft.com/office/powerpoint/2010/main" val="3124648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EEB837-F561-4AB7-9F0C-70E4E065B55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43F51E5-C750-4916-9DE8-D31066601B57}"/>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EBDCBF31-BFEC-42EC-AD4A-D2128102C901}"/>
              </a:ext>
            </a:extLst>
          </p:cNvPr>
          <p:cNvSpPr>
            <a:spLocks noGrp="1"/>
          </p:cNvSpPr>
          <p:nvPr>
            <p:ph type="ftr" sz="quarter" idx="11"/>
          </p:nvPr>
        </p:nvSpPr>
        <p:spPr/>
        <p:txBody>
          <a:bodyPr/>
          <a:lstStyle/>
          <a:p>
            <a:r>
              <a:rPr lang="fr-FR" dirty="0"/>
              <a:t>NORM_SNUM_CérémoniesSquadAgile_V3</a:t>
            </a:r>
          </a:p>
        </p:txBody>
      </p:sp>
      <p:sp>
        <p:nvSpPr>
          <p:cNvPr id="5" name="Espace réservé du numéro de diapositive 4">
            <a:extLst>
              <a:ext uri="{FF2B5EF4-FFF2-40B4-BE49-F238E27FC236}">
                <a16:creationId xmlns:a16="http://schemas.microsoft.com/office/drawing/2014/main" id="{2B9C0E3E-EB37-4F44-9AB1-761C35715E9E}"/>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3415607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8F53B47-D2D5-458D-BB1F-4616F8D359BF}"/>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672D9213-603A-4342-8ADE-70DB36AC89CB}"/>
              </a:ext>
            </a:extLst>
          </p:cNvPr>
          <p:cNvSpPr>
            <a:spLocks noGrp="1"/>
          </p:cNvSpPr>
          <p:nvPr>
            <p:ph type="ftr" sz="quarter" idx="11"/>
          </p:nvPr>
        </p:nvSpPr>
        <p:spPr/>
        <p:txBody>
          <a:bodyPr/>
          <a:lstStyle/>
          <a:p>
            <a:r>
              <a:rPr lang="fr-FR" dirty="0"/>
              <a:t>NORM_SNUM_CérémoniesSquadAgile_V3</a:t>
            </a:r>
          </a:p>
        </p:txBody>
      </p:sp>
      <p:sp>
        <p:nvSpPr>
          <p:cNvPr id="4" name="Espace réservé du numéro de diapositive 3">
            <a:extLst>
              <a:ext uri="{FF2B5EF4-FFF2-40B4-BE49-F238E27FC236}">
                <a16:creationId xmlns:a16="http://schemas.microsoft.com/office/drawing/2014/main" id="{492C44C7-CDAE-4A47-AA75-555426C3A2A3}"/>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3728044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EE7125-7AD8-49A9-9D79-FA54454A0882}"/>
              </a:ext>
            </a:extLst>
          </p:cNvPr>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9EA17FA-435B-4771-A214-E3C4783953A9}"/>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E0776544-A020-4179-BF3E-6336AB903855}"/>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C607B2C6-499F-412C-9EBF-CBD2B47EA0BA}"/>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11AE0109-73C0-4A55-8D30-809231535A73}"/>
              </a:ext>
            </a:extLst>
          </p:cNvPr>
          <p:cNvSpPr>
            <a:spLocks noGrp="1"/>
          </p:cNvSpPr>
          <p:nvPr>
            <p:ph type="ftr" sz="quarter" idx="11"/>
          </p:nvPr>
        </p:nvSpPr>
        <p:spPr/>
        <p:txBody>
          <a:bodyPr/>
          <a:lstStyle/>
          <a:p>
            <a:r>
              <a:rPr lang="fr-FR" dirty="0"/>
              <a:t>NORM_SNUM_CérémoniesSquadAgile_V3</a:t>
            </a:r>
          </a:p>
        </p:txBody>
      </p:sp>
      <p:sp>
        <p:nvSpPr>
          <p:cNvPr id="7" name="Espace réservé du numéro de diapositive 6">
            <a:extLst>
              <a:ext uri="{FF2B5EF4-FFF2-40B4-BE49-F238E27FC236}">
                <a16:creationId xmlns:a16="http://schemas.microsoft.com/office/drawing/2014/main" id="{72B1C1D6-7B88-475E-8F34-A076DC82138A}"/>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2717603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A42FC9-D84C-4A1F-BC62-B9EBC3DD8A68}"/>
              </a:ext>
            </a:extLst>
          </p:cNvPr>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1078BA1-6AA0-414C-ABE0-4ECCEAF89648}"/>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2A89333-FFFB-4ED8-9C2E-565039788DEB}"/>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A0B32F77-B9BF-4B6E-9C87-DA3C4E38DB5D}"/>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98D5B759-5BA7-44FB-A7F9-000D58F83D0C}"/>
              </a:ext>
            </a:extLst>
          </p:cNvPr>
          <p:cNvSpPr>
            <a:spLocks noGrp="1"/>
          </p:cNvSpPr>
          <p:nvPr>
            <p:ph type="ftr" sz="quarter" idx="11"/>
          </p:nvPr>
        </p:nvSpPr>
        <p:spPr/>
        <p:txBody>
          <a:bodyPr/>
          <a:lstStyle/>
          <a:p>
            <a:r>
              <a:rPr lang="fr-FR" dirty="0"/>
              <a:t>NORM_SNUM_CérémoniesSquadAgile_V3</a:t>
            </a:r>
          </a:p>
        </p:txBody>
      </p:sp>
      <p:sp>
        <p:nvSpPr>
          <p:cNvPr id="7" name="Espace réservé du numéro de diapositive 6">
            <a:extLst>
              <a:ext uri="{FF2B5EF4-FFF2-40B4-BE49-F238E27FC236}">
                <a16:creationId xmlns:a16="http://schemas.microsoft.com/office/drawing/2014/main" id="{D0EC6D3D-48CE-49D1-88D1-4D36A93B3988}"/>
              </a:ext>
            </a:extLst>
          </p:cNvPr>
          <p:cNvSpPr>
            <a:spLocks noGrp="1"/>
          </p:cNvSpPr>
          <p:nvPr>
            <p:ph type="sldNum" sz="quarter" idx="12"/>
          </p:nvPr>
        </p:nvSpPr>
        <p:spPr/>
        <p:txBody>
          <a:bodyPr/>
          <a:lstStyle/>
          <a:p>
            <a:fld id="{F87EE7A0-0529-4C34-95B4-A2BEA2B7673E}" type="slidenum">
              <a:rPr lang="fr-FR" smtClean="0"/>
              <a:t>‹N°›</a:t>
            </a:fld>
            <a:endParaRPr lang="fr-FR"/>
          </a:p>
        </p:txBody>
      </p:sp>
    </p:spTree>
    <p:extLst>
      <p:ext uri="{BB962C8B-B14F-4D97-AF65-F5344CB8AC3E}">
        <p14:creationId xmlns:p14="http://schemas.microsoft.com/office/powerpoint/2010/main" val="2769708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tags" Target="../tags/tag2.xml"/><Relationship Id="rId3" Type="http://schemas.openxmlformats.org/officeDocument/2006/relationships/slideLayout" Target="../slideLayouts/slideLayout26.xml"/><Relationship Id="rId21" Type="http://schemas.openxmlformats.org/officeDocument/2006/relationships/tags" Target="../tags/tag5.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tags" Target="../tags/tag1.xml"/><Relationship Id="rId2" Type="http://schemas.openxmlformats.org/officeDocument/2006/relationships/slideLayout" Target="../slideLayouts/slideLayout25.xml"/><Relationship Id="rId16" Type="http://schemas.openxmlformats.org/officeDocument/2006/relationships/theme" Target="../theme/theme4.xml"/><Relationship Id="rId20" Type="http://schemas.openxmlformats.org/officeDocument/2006/relationships/tags" Target="../tags/tag4.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ags" Target="../tags/tag8.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ags" Target="../tags/tag7.xml"/><Relationship Id="rId10" Type="http://schemas.openxmlformats.org/officeDocument/2006/relationships/slideLayout" Target="../slideLayouts/slideLayout33.xml"/><Relationship Id="rId19" Type="http://schemas.openxmlformats.org/officeDocument/2006/relationships/tags" Target="../tags/tag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ags" Target="../tags/tag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1.xml"/><Relationship Id="rId7" Type="http://schemas.openxmlformats.org/officeDocument/2006/relationships/theme" Target="../theme/theme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5" Type="http://schemas.openxmlformats.org/officeDocument/2006/relationships/slideLayout" Target="../slideLayouts/slideLayout43.xml"/><Relationship Id="rId4" Type="http://schemas.openxmlformats.org/officeDocument/2006/relationships/slideLayout" Target="../slideLayouts/slideLayout4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7.xml"/><Relationship Id="rId7" Type="http://schemas.openxmlformats.org/officeDocument/2006/relationships/theme" Target="../theme/theme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4801EF8-A6E4-4B4C-B5DF-FC860A6AE1AA}"/>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FD91A9B-55BA-40D3-A888-BB811DFE338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32D11E3-167A-4EBC-97BB-AD1D988D2BE9}"/>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a:extLst>
              <a:ext uri="{FF2B5EF4-FFF2-40B4-BE49-F238E27FC236}">
                <a16:creationId xmlns:a16="http://schemas.microsoft.com/office/drawing/2014/main" id="{8BBEF869-BF4F-4A06-A552-426C8FE54815}"/>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a:t>NORM_SNUM_CérémoniesSquadAgile_V3</a:t>
            </a:r>
          </a:p>
        </p:txBody>
      </p:sp>
      <p:sp>
        <p:nvSpPr>
          <p:cNvPr id="6" name="Espace réservé du numéro de diapositive 5">
            <a:extLst>
              <a:ext uri="{FF2B5EF4-FFF2-40B4-BE49-F238E27FC236}">
                <a16:creationId xmlns:a16="http://schemas.microsoft.com/office/drawing/2014/main" id="{4550864D-A482-49B5-BA6D-32E519A8A4C8}"/>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F87EE7A0-0529-4C34-95B4-A2BEA2B7673E}" type="slidenum">
              <a:rPr lang="fr-FR" smtClean="0"/>
              <a:t>‹N°›</a:t>
            </a:fld>
            <a:endParaRPr lang="fr-FR"/>
          </a:p>
        </p:txBody>
      </p:sp>
    </p:spTree>
    <p:extLst>
      <p:ext uri="{BB962C8B-B14F-4D97-AF65-F5344CB8AC3E}">
        <p14:creationId xmlns:p14="http://schemas.microsoft.com/office/powerpoint/2010/main" val="3807684253"/>
      </p:ext>
    </p:extLst>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62" name="Espace réservé du titre 1">
            <a:extLst>
              <a:ext uri="{FF2B5EF4-FFF2-40B4-BE49-F238E27FC236}">
                <a16:creationId xmlns:a16="http://schemas.microsoft.com/office/drawing/2014/main" id="{78B46817-78E9-461A-ACD4-D87503C191E2}"/>
              </a:ext>
            </a:extLst>
          </p:cNvPr>
          <p:cNvSpPr>
            <a:spLocks noGrp="1"/>
          </p:cNvSpPr>
          <p:nvPr>
            <p:ph type="title"/>
          </p:nvPr>
        </p:nvSpPr>
        <p:spPr bwMode="auto">
          <a:xfrm>
            <a:off x="179388" y="268288"/>
            <a:ext cx="8785225"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fr-FR" altLang="fr-FR"/>
              <a:t>Modifiez le style du titre</a:t>
            </a:r>
          </a:p>
        </p:txBody>
      </p:sp>
      <p:sp>
        <p:nvSpPr>
          <p:cNvPr id="15363" name="Espace réservé du texte 2">
            <a:extLst>
              <a:ext uri="{FF2B5EF4-FFF2-40B4-BE49-F238E27FC236}">
                <a16:creationId xmlns:a16="http://schemas.microsoft.com/office/drawing/2014/main" id="{1B63A9B1-DF27-4048-8873-D0E64035F03A}"/>
              </a:ext>
            </a:extLst>
          </p:cNvPr>
          <p:cNvSpPr>
            <a:spLocks noGrp="1"/>
          </p:cNvSpPr>
          <p:nvPr>
            <p:ph type="body" idx="1"/>
          </p:nvPr>
        </p:nvSpPr>
        <p:spPr bwMode="auto">
          <a:xfrm>
            <a:off x="180975" y="1200150"/>
            <a:ext cx="8783638"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 name="Espace réservé du numéro de diapositive 2">
            <a:extLst>
              <a:ext uri="{FF2B5EF4-FFF2-40B4-BE49-F238E27FC236}">
                <a16:creationId xmlns:a16="http://schemas.microsoft.com/office/drawing/2014/main" id="{FED1D73C-061D-4AAC-AB46-39D98608267B}"/>
              </a:ext>
            </a:extLst>
          </p:cNvPr>
          <p:cNvSpPr>
            <a:spLocks noGrp="1"/>
          </p:cNvSpPr>
          <p:nvPr>
            <p:ph type="sldNum" sz="quarter" idx="4"/>
          </p:nvPr>
        </p:nvSpPr>
        <p:spPr>
          <a:xfrm>
            <a:off x="8515350" y="4551363"/>
            <a:ext cx="449263" cy="274637"/>
          </a:xfrm>
          <a:prstGeom prst="rect">
            <a:avLst/>
          </a:prstGeom>
        </p:spPr>
        <p:txBody>
          <a:bodyPr vert="horz" wrap="square" lIns="0" tIns="0" rIns="0" bIns="0" numCol="1" anchor="ctr" anchorCtr="0" compatLnSpc="1">
            <a:prstTxWarp prst="textNoShape">
              <a:avLst/>
            </a:prstTxWarp>
          </a:bodyPr>
          <a:lstStyle>
            <a:lvl1pPr>
              <a:defRPr sz="1000" b="1"/>
            </a:lvl1pPr>
          </a:lstStyle>
          <a:p>
            <a:r>
              <a:rPr lang="fr-FR" altLang="fr-FR"/>
              <a:t>—————</a:t>
            </a:r>
          </a:p>
          <a:p>
            <a:r>
              <a:rPr lang="fr-FR" altLang="fr-FR"/>
              <a:t>p.</a:t>
            </a:r>
            <a:fld id="{4A02C238-DE44-4D1A-8385-E124B4E72BF1}"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6F8D5BB9-6C3F-421C-92E5-48D08EABC85F}"/>
              </a:ext>
            </a:extLst>
          </p:cNvPr>
          <p:cNvSpPr>
            <a:spLocks noGrp="1"/>
          </p:cNvSpPr>
          <p:nvPr>
            <p:ph type="ftr" sz="quarter" idx="3"/>
          </p:nvPr>
        </p:nvSpPr>
        <p:spPr>
          <a:xfrm>
            <a:off x="1331913" y="4686300"/>
            <a:ext cx="3141662" cy="268288"/>
          </a:xfrm>
          <a:prstGeom prst="rect">
            <a:avLst/>
          </a:prstGeom>
        </p:spPr>
        <p:txBody>
          <a:bodyPr vert="horz" wrap="square" lIns="0" tIns="0" rIns="0" bIns="0" numCol="1" anchor="t" anchorCtr="0" compatLnSpc="1">
            <a:prstTxWarp prst="textNoShape">
              <a:avLst/>
            </a:prstTxWarp>
            <a:noAutofit/>
          </a:bodyPr>
          <a:lstStyle>
            <a:lvl1pPr>
              <a:lnSpc>
                <a:spcPts val="1200"/>
              </a:lnSpc>
              <a:defRPr sz="1000" b="1"/>
            </a:lvl1pPr>
          </a:lstStyle>
          <a:p>
            <a:r>
              <a:rPr lang="fr-FR" altLang="fr-FR" dirty="0"/>
              <a:t>NORM_SNUM_CérémoniesSquadAgile_V3</a:t>
            </a: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Lst>
  <p:hf hdr="0" dt="0"/>
  <p:txStyles>
    <p:titleStyle>
      <a:lvl1pPr algn="l" defTabSz="912813" rtl="0" eaLnBrk="0" fontAlgn="base" hangingPunct="0">
        <a:lnSpc>
          <a:spcPts val="3300"/>
        </a:lnSpc>
        <a:spcBef>
          <a:spcPct val="0"/>
        </a:spcBef>
        <a:spcAft>
          <a:spcPct val="0"/>
        </a:spcAft>
        <a:defRPr sz="3600" kern="1200">
          <a:solidFill>
            <a:srgbClr val="F1863F"/>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rgbClr val="F1863F"/>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rgbClr val="F1863F"/>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rgbClr val="F1863F"/>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rgbClr val="F1863F"/>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p:titleStyle>
    <p:bodyStyle>
      <a:lvl1pPr marL="342900" indent="-342900" algn="l" defTabSz="912813" rtl="0" eaLnBrk="0" fontAlgn="base" hangingPunct="0">
        <a:spcBef>
          <a:spcPct val="20000"/>
        </a:spcBef>
        <a:spcAft>
          <a:spcPct val="0"/>
        </a:spcAft>
        <a:buFont typeface="Arial" panose="020B0604020202020204" pitchFamily="34" charset="0"/>
        <a:defRPr sz="1600" kern="1200">
          <a:solidFill>
            <a:schemeClr val="tx1"/>
          </a:solidFill>
          <a:latin typeface="+mn-lt"/>
          <a:ea typeface="MS PGothic" panose="020B0600070205080204" pitchFamily="34" charset="-128"/>
          <a:cs typeface="+mn-cs"/>
        </a:defRPr>
      </a:lvl1pPr>
      <a:lvl2pPr marL="457200" algn="l" defTabSz="912813" rtl="0" eaLnBrk="0" fontAlgn="base" hangingPunct="0">
        <a:spcBef>
          <a:spcPct val="20000"/>
        </a:spcBef>
        <a:spcAft>
          <a:spcPct val="0"/>
        </a:spcAft>
        <a:buFont typeface="Arial" panose="020B0604020202020204" pitchFamily="34" charset="0"/>
        <a:defRPr sz="1400" kern="1200">
          <a:solidFill>
            <a:schemeClr val="tx1"/>
          </a:solidFill>
          <a:latin typeface="+mn-lt"/>
          <a:ea typeface="MS PGothic" panose="020B0600070205080204" pitchFamily="34" charset="-128"/>
          <a:cs typeface="+mn-cs"/>
        </a:defRPr>
      </a:lvl2pPr>
      <a:lvl3pPr marL="914400" algn="l" defTabSz="912813" rtl="0" eaLnBrk="0" fontAlgn="base" hangingPunct="0">
        <a:spcBef>
          <a:spcPct val="20000"/>
        </a:spcBef>
        <a:spcAft>
          <a:spcPct val="0"/>
        </a:spcAft>
        <a:buFont typeface="Arial" panose="020B0604020202020204" pitchFamily="34" charset="0"/>
        <a:defRPr sz="1200" kern="1200">
          <a:solidFill>
            <a:schemeClr val="tx1"/>
          </a:solidFill>
          <a:latin typeface="+mn-lt"/>
          <a:ea typeface="MS PGothic" panose="020B0600070205080204" pitchFamily="34" charset="-128"/>
          <a:cs typeface="+mn-cs"/>
        </a:defRPr>
      </a:lvl3pPr>
      <a:lvl4pPr marL="13716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4pPr>
      <a:lvl5pPr marL="18288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5pPr>
      <a:lvl6pPr marL="2514314"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62"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610"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58"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0" name="Espace réservé du titre 1">
            <a:extLst>
              <a:ext uri="{FF2B5EF4-FFF2-40B4-BE49-F238E27FC236}">
                <a16:creationId xmlns:a16="http://schemas.microsoft.com/office/drawing/2014/main" id="{9665B74D-CE34-4FA2-A6D5-FBBFDD6A9D10}"/>
              </a:ext>
            </a:extLst>
          </p:cNvPr>
          <p:cNvSpPr>
            <a:spLocks noGrp="1"/>
          </p:cNvSpPr>
          <p:nvPr>
            <p:ph type="title"/>
          </p:nvPr>
        </p:nvSpPr>
        <p:spPr bwMode="auto">
          <a:xfrm>
            <a:off x="179388" y="179388"/>
            <a:ext cx="8785225"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fr-FR" altLang="fr-FR"/>
              <a:t>Modifiez le style du titre</a:t>
            </a:r>
          </a:p>
        </p:txBody>
      </p:sp>
      <p:sp>
        <p:nvSpPr>
          <p:cNvPr id="22531" name="Espace réservé du texte 2">
            <a:extLst>
              <a:ext uri="{FF2B5EF4-FFF2-40B4-BE49-F238E27FC236}">
                <a16:creationId xmlns:a16="http://schemas.microsoft.com/office/drawing/2014/main" id="{4907A2C5-43CC-4E3E-A930-ED200C60DF80}"/>
              </a:ext>
            </a:extLst>
          </p:cNvPr>
          <p:cNvSpPr>
            <a:spLocks noGrp="1"/>
          </p:cNvSpPr>
          <p:nvPr>
            <p:ph type="body" idx="1"/>
          </p:nvPr>
        </p:nvSpPr>
        <p:spPr bwMode="auto">
          <a:xfrm>
            <a:off x="180975" y="1200150"/>
            <a:ext cx="8783638"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 name="Espace réservé du numéro de diapositive 2">
            <a:extLst>
              <a:ext uri="{FF2B5EF4-FFF2-40B4-BE49-F238E27FC236}">
                <a16:creationId xmlns:a16="http://schemas.microsoft.com/office/drawing/2014/main" id="{3F77A8CF-63B4-4A70-9E14-ADE26C16F8CA}"/>
              </a:ext>
            </a:extLst>
          </p:cNvPr>
          <p:cNvSpPr>
            <a:spLocks noGrp="1"/>
          </p:cNvSpPr>
          <p:nvPr>
            <p:ph type="sldNum" sz="quarter" idx="4"/>
          </p:nvPr>
        </p:nvSpPr>
        <p:spPr>
          <a:xfrm>
            <a:off x="8515350" y="4551363"/>
            <a:ext cx="449263" cy="274637"/>
          </a:xfrm>
          <a:prstGeom prst="rect">
            <a:avLst/>
          </a:prstGeom>
        </p:spPr>
        <p:txBody>
          <a:bodyPr vert="horz" wrap="square" lIns="0" tIns="0" rIns="0" bIns="0" numCol="1" anchor="ctr" anchorCtr="0" compatLnSpc="1">
            <a:prstTxWarp prst="textNoShape">
              <a:avLst/>
            </a:prstTxWarp>
          </a:bodyPr>
          <a:lstStyle>
            <a:lvl1pPr>
              <a:defRPr sz="1000" b="1"/>
            </a:lvl1pPr>
          </a:lstStyle>
          <a:p>
            <a:r>
              <a:rPr lang="fr-FR" altLang="fr-FR"/>
              <a:t>—————</a:t>
            </a:r>
          </a:p>
          <a:p>
            <a:r>
              <a:rPr lang="fr-FR" altLang="fr-FR"/>
              <a:t>p.</a:t>
            </a:r>
            <a:fld id="{63FE9914-798D-4928-9C47-D862BE6E5474}"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003D47FB-352D-4743-B979-4DC262FD933D}"/>
              </a:ext>
            </a:extLst>
          </p:cNvPr>
          <p:cNvSpPr>
            <a:spLocks noGrp="1"/>
          </p:cNvSpPr>
          <p:nvPr>
            <p:ph type="ftr" sz="quarter" idx="3"/>
          </p:nvPr>
        </p:nvSpPr>
        <p:spPr>
          <a:xfrm>
            <a:off x="1331913" y="4686300"/>
            <a:ext cx="3141662" cy="268288"/>
          </a:xfrm>
          <a:prstGeom prst="rect">
            <a:avLst/>
          </a:prstGeom>
        </p:spPr>
        <p:txBody>
          <a:bodyPr vert="horz" wrap="square" lIns="0" tIns="0" rIns="0" bIns="0" numCol="1" anchor="t" anchorCtr="0" compatLnSpc="1">
            <a:prstTxWarp prst="textNoShape">
              <a:avLst/>
            </a:prstTxWarp>
            <a:noAutofit/>
          </a:bodyPr>
          <a:lstStyle>
            <a:lvl1pPr>
              <a:lnSpc>
                <a:spcPts val="1200"/>
              </a:lnSpc>
              <a:defRPr sz="1000" b="1"/>
            </a:lvl1pPr>
          </a:lstStyle>
          <a:p>
            <a:r>
              <a:rPr lang="fr-FR" altLang="fr-FR" dirty="0"/>
              <a:t>NORM_SNUM_CérémoniesSquadAgile_V3</a:t>
            </a:r>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Lst>
  <p:hf hdr="0" dt="0"/>
  <p:txStyles>
    <p:titleStyle>
      <a:lvl1pPr algn="l" defTabSz="912813" rtl="0" eaLnBrk="0" fontAlgn="base" hangingPunct="0">
        <a:lnSpc>
          <a:spcPts val="3300"/>
        </a:lnSpc>
        <a:spcBef>
          <a:spcPct val="0"/>
        </a:spcBef>
        <a:spcAft>
          <a:spcPct val="0"/>
        </a:spcAft>
        <a:defRPr sz="3600" kern="1200">
          <a:solidFill>
            <a:schemeClr val="tx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tx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tx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tx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tx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p:titleStyle>
    <p:bodyStyle>
      <a:lvl1pPr marL="342900" indent="-342900" algn="l" defTabSz="912813" rtl="0" eaLnBrk="0" fontAlgn="base" hangingPunct="0">
        <a:spcBef>
          <a:spcPct val="20000"/>
        </a:spcBef>
        <a:spcAft>
          <a:spcPct val="0"/>
        </a:spcAft>
        <a:buFont typeface="Arial" panose="020B0604020202020204" pitchFamily="34" charset="0"/>
        <a:defRPr sz="1600" kern="1200">
          <a:solidFill>
            <a:schemeClr val="tx1"/>
          </a:solidFill>
          <a:latin typeface="+mn-lt"/>
          <a:ea typeface="MS PGothic" panose="020B0600070205080204" pitchFamily="34" charset="-128"/>
          <a:cs typeface="+mn-cs"/>
        </a:defRPr>
      </a:lvl1pPr>
      <a:lvl2pPr marL="457200" algn="l" defTabSz="912813" rtl="0" eaLnBrk="0" fontAlgn="base" hangingPunct="0">
        <a:spcBef>
          <a:spcPct val="20000"/>
        </a:spcBef>
        <a:spcAft>
          <a:spcPct val="0"/>
        </a:spcAft>
        <a:buFont typeface="Arial" panose="020B0604020202020204" pitchFamily="34" charset="0"/>
        <a:defRPr sz="1400" kern="1200">
          <a:solidFill>
            <a:schemeClr val="tx1"/>
          </a:solidFill>
          <a:latin typeface="+mn-lt"/>
          <a:ea typeface="MS PGothic" panose="020B0600070205080204" pitchFamily="34" charset="-128"/>
          <a:cs typeface="+mn-cs"/>
        </a:defRPr>
      </a:lvl2pPr>
      <a:lvl3pPr marL="914400" algn="l" defTabSz="912813" rtl="0" eaLnBrk="0" fontAlgn="base" hangingPunct="0">
        <a:spcBef>
          <a:spcPct val="20000"/>
        </a:spcBef>
        <a:spcAft>
          <a:spcPct val="0"/>
        </a:spcAft>
        <a:buFont typeface="Arial" panose="020B0604020202020204" pitchFamily="34" charset="0"/>
        <a:defRPr sz="1200" kern="1200">
          <a:solidFill>
            <a:schemeClr val="tx1"/>
          </a:solidFill>
          <a:latin typeface="+mn-lt"/>
          <a:ea typeface="MS PGothic" panose="020B0600070205080204" pitchFamily="34" charset="-128"/>
          <a:cs typeface="+mn-cs"/>
        </a:defRPr>
      </a:lvl3pPr>
      <a:lvl4pPr marL="13716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4pPr>
      <a:lvl5pPr marL="18288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5pPr>
      <a:lvl6pPr marL="2514314"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62"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610"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58"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8194" name="Espace réservé du titre 1">
            <a:extLst>
              <a:ext uri="{FF2B5EF4-FFF2-40B4-BE49-F238E27FC236}">
                <a16:creationId xmlns:a16="http://schemas.microsoft.com/office/drawing/2014/main" id="{33C0D20C-C3CE-4BE3-B923-FCA909DF1D76}"/>
              </a:ext>
            </a:extLst>
          </p:cNvPr>
          <p:cNvSpPr>
            <a:spLocks noGrp="1"/>
          </p:cNvSpPr>
          <p:nvPr>
            <p:ph type="title"/>
          </p:nvPr>
        </p:nvSpPr>
        <p:spPr bwMode="auto">
          <a:xfrm>
            <a:off x="179388" y="280300"/>
            <a:ext cx="8785225" cy="805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fr-FR" altLang="fr-FR"/>
              <a:t>Modifiez le style du titre</a:t>
            </a:r>
          </a:p>
        </p:txBody>
      </p:sp>
      <p:sp>
        <p:nvSpPr>
          <p:cNvPr id="8195" name="Espace réservé du texte 2">
            <a:extLst>
              <a:ext uri="{FF2B5EF4-FFF2-40B4-BE49-F238E27FC236}">
                <a16:creationId xmlns:a16="http://schemas.microsoft.com/office/drawing/2014/main" id="{70F23345-7B47-42A8-9B0A-3DA9D404F83E}"/>
              </a:ext>
            </a:extLst>
          </p:cNvPr>
          <p:cNvSpPr>
            <a:spLocks noGrp="1"/>
          </p:cNvSpPr>
          <p:nvPr>
            <p:ph type="body" idx="1"/>
          </p:nvPr>
        </p:nvSpPr>
        <p:spPr bwMode="auto">
          <a:xfrm>
            <a:off x="180975" y="1200150"/>
            <a:ext cx="8783638"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 name="Espace réservé du numéro de diapositive 2">
            <a:extLst>
              <a:ext uri="{FF2B5EF4-FFF2-40B4-BE49-F238E27FC236}">
                <a16:creationId xmlns:a16="http://schemas.microsoft.com/office/drawing/2014/main" id="{2B3C4EF2-5272-477D-BB68-272E49FE2393}"/>
              </a:ext>
            </a:extLst>
          </p:cNvPr>
          <p:cNvSpPr>
            <a:spLocks noGrp="1"/>
          </p:cNvSpPr>
          <p:nvPr>
            <p:ph type="sldNum" sz="quarter" idx="4"/>
          </p:nvPr>
        </p:nvSpPr>
        <p:spPr>
          <a:xfrm>
            <a:off x="8515350" y="4551363"/>
            <a:ext cx="449263" cy="274637"/>
          </a:xfrm>
          <a:prstGeom prst="rect">
            <a:avLst/>
          </a:prstGeom>
        </p:spPr>
        <p:txBody>
          <a:bodyPr vert="horz" wrap="square" lIns="0" tIns="0" rIns="0" bIns="0" numCol="1" anchor="ctr" anchorCtr="0" compatLnSpc="1">
            <a:prstTxWarp prst="textNoShape">
              <a:avLst/>
            </a:prstTxWarp>
          </a:bodyPr>
          <a:lstStyle>
            <a:lvl1pPr>
              <a:defRPr sz="1000" b="1"/>
            </a:lvl1pPr>
          </a:lstStyle>
          <a:p>
            <a:r>
              <a:rPr lang="fr-FR" altLang="fr-FR"/>
              <a:t>—————</a:t>
            </a:r>
          </a:p>
          <a:p>
            <a:r>
              <a:rPr lang="fr-FR" altLang="fr-FR"/>
              <a:t>p.</a:t>
            </a:r>
            <a:fld id="{59B0F75B-41EF-44DD-B9BB-81436228778E}" type="slidenum">
              <a:rPr lang="fr-FR" altLang="fr-FR"/>
              <a:pPr/>
              <a:t>‹N°›</a:t>
            </a:fld>
            <a:endParaRPr lang="fr-FR" altLang="fr-FR"/>
          </a:p>
        </p:txBody>
      </p:sp>
      <p:sp>
        <p:nvSpPr>
          <p:cNvPr id="12" name="Espace réservé du pied de page 4">
            <a:extLst>
              <a:ext uri="{FF2B5EF4-FFF2-40B4-BE49-F238E27FC236}">
                <a16:creationId xmlns:a16="http://schemas.microsoft.com/office/drawing/2014/main" id="{9040A5D5-DB9A-47C3-A71D-F3B366D6C121}"/>
              </a:ext>
            </a:extLst>
          </p:cNvPr>
          <p:cNvSpPr>
            <a:spLocks noGrp="1"/>
          </p:cNvSpPr>
          <p:nvPr>
            <p:ph type="ftr" sz="quarter" idx="3"/>
          </p:nvPr>
        </p:nvSpPr>
        <p:spPr>
          <a:xfrm>
            <a:off x="1331913" y="4686300"/>
            <a:ext cx="3141662" cy="268288"/>
          </a:xfrm>
          <a:prstGeom prst="rect">
            <a:avLst/>
          </a:prstGeom>
        </p:spPr>
        <p:txBody>
          <a:bodyPr vert="horz" wrap="square" lIns="0" tIns="0" rIns="0" bIns="0" numCol="1" anchor="t" anchorCtr="0" compatLnSpc="1">
            <a:prstTxWarp prst="textNoShape">
              <a:avLst/>
            </a:prstTxWarp>
            <a:noAutofit/>
          </a:bodyPr>
          <a:lstStyle>
            <a:lvl1pPr>
              <a:lnSpc>
                <a:spcPts val="1200"/>
              </a:lnSpc>
              <a:defRPr sz="1000" b="1"/>
            </a:lvl1pPr>
          </a:lstStyle>
          <a:p>
            <a:r>
              <a:rPr lang="fr-FR" altLang="fr-FR" dirty="0"/>
              <a:t>NORM_SNUM_CérémoniesSquadAgile_V3</a:t>
            </a:r>
          </a:p>
        </p:txBody>
      </p:sp>
      <p:grpSp>
        <p:nvGrpSpPr>
          <p:cNvPr id="6" name="Gauge 3" hidden="1">
            <a:extLst>
              <a:ext uri="{FF2B5EF4-FFF2-40B4-BE49-F238E27FC236}">
                <a16:creationId xmlns:a16="http://schemas.microsoft.com/office/drawing/2014/main" id="{38EF987B-2BA6-4EB7-A04C-4EBFC374EE41}"/>
              </a:ext>
            </a:extLst>
          </p:cNvPr>
          <p:cNvGrpSpPr>
            <a:grpSpLocks noChangeAspect="1"/>
          </p:cNvGrpSpPr>
          <p:nvPr userDrawn="1">
            <p:custDataLst>
              <p:tags r:id="rId17"/>
            </p:custDataLst>
          </p:nvPr>
        </p:nvGrpSpPr>
        <p:grpSpPr>
          <a:xfrm>
            <a:off x="9271000" y="0"/>
            <a:ext cx="581964" cy="281343"/>
            <a:chOff x="1939925" y="2867025"/>
            <a:chExt cx="1773238" cy="857250"/>
          </a:xfrm>
        </p:grpSpPr>
        <p:sp>
          <p:nvSpPr>
            <p:cNvPr id="7" name="Background [-1]" hidden="1">
              <a:extLst>
                <a:ext uri="{FF2B5EF4-FFF2-40B4-BE49-F238E27FC236}">
                  <a16:creationId xmlns:a16="http://schemas.microsoft.com/office/drawing/2014/main" id="{D93F5B51-9F14-4CE6-B70A-6C4E980A65AB}"/>
                </a:ext>
              </a:extLst>
            </p:cNvPr>
            <p:cNvSpPr>
              <a:spLocks/>
            </p:cNvSpPr>
            <p:nvPr>
              <p:custDataLst>
                <p:tags r:id="rId18"/>
              </p:custDataLst>
            </p:nvPr>
          </p:nvSpPr>
          <p:spPr bwMode="auto">
            <a:xfrm>
              <a:off x="1939925" y="2867025"/>
              <a:ext cx="1773238" cy="857250"/>
            </a:xfrm>
            <a:custGeom>
              <a:avLst/>
              <a:gdLst>
                <a:gd name="T0" fmla="*/ 2231 w 4464"/>
                <a:gd name="T1" fmla="*/ 0 h 2158"/>
                <a:gd name="T2" fmla="*/ 2139 w 4464"/>
                <a:gd name="T3" fmla="*/ 2 h 2158"/>
                <a:gd name="T4" fmla="*/ 1954 w 4464"/>
                <a:gd name="T5" fmla="*/ 16 h 2158"/>
                <a:gd name="T6" fmla="*/ 1773 w 4464"/>
                <a:gd name="T7" fmla="*/ 45 h 2158"/>
                <a:gd name="T8" fmla="*/ 1595 w 4464"/>
                <a:gd name="T9" fmla="*/ 87 h 2158"/>
                <a:gd name="T10" fmla="*/ 1424 w 4464"/>
                <a:gd name="T11" fmla="*/ 142 h 2158"/>
                <a:gd name="T12" fmla="*/ 1258 w 4464"/>
                <a:gd name="T13" fmla="*/ 209 h 2158"/>
                <a:gd name="T14" fmla="*/ 1096 w 4464"/>
                <a:gd name="T15" fmla="*/ 289 h 2158"/>
                <a:gd name="T16" fmla="*/ 942 w 4464"/>
                <a:gd name="T17" fmla="*/ 380 h 2158"/>
                <a:gd name="T18" fmla="*/ 797 w 4464"/>
                <a:gd name="T19" fmla="*/ 482 h 2158"/>
                <a:gd name="T20" fmla="*/ 658 w 4464"/>
                <a:gd name="T21" fmla="*/ 595 h 2158"/>
                <a:gd name="T22" fmla="*/ 528 w 4464"/>
                <a:gd name="T23" fmla="*/ 720 h 2158"/>
                <a:gd name="T24" fmla="*/ 408 w 4464"/>
                <a:gd name="T25" fmla="*/ 853 h 2158"/>
                <a:gd name="T26" fmla="*/ 298 w 4464"/>
                <a:gd name="T27" fmla="*/ 996 h 2158"/>
                <a:gd name="T28" fmla="*/ 198 w 4464"/>
                <a:gd name="T29" fmla="*/ 1147 h 2158"/>
                <a:gd name="T30" fmla="*/ 109 w 4464"/>
                <a:gd name="T31" fmla="*/ 1307 h 2158"/>
                <a:gd name="T32" fmla="*/ 32 w 4464"/>
                <a:gd name="T33" fmla="*/ 1476 h 2158"/>
                <a:gd name="T34" fmla="*/ 0 w 4464"/>
                <a:gd name="T35" fmla="*/ 1563 h 2158"/>
                <a:gd name="T36" fmla="*/ 1615 w 4464"/>
                <a:gd name="T37" fmla="*/ 2151 h 2158"/>
                <a:gd name="T38" fmla="*/ 1636 w 4464"/>
                <a:gd name="T39" fmla="*/ 2108 h 2158"/>
                <a:gd name="T40" fmla="*/ 1688 w 4464"/>
                <a:gd name="T41" fmla="*/ 2027 h 2158"/>
                <a:gd name="T42" fmla="*/ 1751 w 4464"/>
                <a:gd name="T43" fmla="*/ 1955 h 2158"/>
                <a:gd name="T44" fmla="*/ 1821 w 4464"/>
                <a:gd name="T45" fmla="*/ 1892 h 2158"/>
                <a:gd name="T46" fmla="*/ 1901 w 4464"/>
                <a:gd name="T47" fmla="*/ 1842 h 2158"/>
                <a:gd name="T48" fmla="*/ 1986 w 4464"/>
                <a:gd name="T49" fmla="*/ 1802 h 2158"/>
                <a:gd name="T50" fmla="*/ 2077 w 4464"/>
                <a:gd name="T51" fmla="*/ 1775 h 2158"/>
                <a:gd name="T52" fmla="*/ 2172 w 4464"/>
                <a:gd name="T53" fmla="*/ 1761 h 2158"/>
                <a:gd name="T54" fmla="*/ 2221 w 4464"/>
                <a:gd name="T55" fmla="*/ 1759 h 2158"/>
                <a:gd name="T56" fmla="*/ 2271 w 4464"/>
                <a:gd name="T57" fmla="*/ 1761 h 2158"/>
                <a:gd name="T58" fmla="*/ 2367 w 4464"/>
                <a:gd name="T59" fmla="*/ 1775 h 2158"/>
                <a:gd name="T60" fmla="*/ 2458 w 4464"/>
                <a:gd name="T61" fmla="*/ 1804 h 2158"/>
                <a:gd name="T62" fmla="*/ 2544 w 4464"/>
                <a:gd name="T63" fmla="*/ 1843 h 2158"/>
                <a:gd name="T64" fmla="*/ 2623 w 4464"/>
                <a:gd name="T65" fmla="*/ 1895 h 2158"/>
                <a:gd name="T66" fmla="*/ 2695 w 4464"/>
                <a:gd name="T67" fmla="*/ 1959 h 2158"/>
                <a:gd name="T68" fmla="*/ 2757 w 4464"/>
                <a:gd name="T69" fmla="*/ 2031 h 2158"/>
                <a:gd name="T70" fmla="*/ 2808 w 4464"/>
                <a:gd name="T71" fmla="*/ 2114 h 2158"/>
                <a:gd name="T72" fmla="*/ 2829 w 4464"/>
                <a:gd name="T73" fmla="*/ 2158 h 2158"/>
                <a:gd name="T74" fmla="*/ 4464 w 4464"/>
                <a:gd name="T75" fmla="*/ 1563 h 2158"/>
                <a:gd name="T76" fmla="*/ 4431 w 4464"/>
                <a:gd name="T77" fmla="*/ 1476 h 2158"/>
                <a:gd name="T78" fmla="*/ 4354 w 4464"/>
                <a:gd name="T79" fmla="*/ 1307 h 2158"/>
                <a:gd name="T80" fmla="*/ 4266 w 4464"/>
                <a:gd name="T81" fmla="*/ 1147 h 2158"/>
                <a:gd name="T82" fmla="*/ 4166 w 4464"/>
                <a:gd name="T83" fmla="*/ 996 h 2158"/>
                <a:gd name="T84" fmla="*/ 4055 w 4464"/>
                <a:gd name="T85" fmla="*/ 853 h 2158"/>
                <a:gd name="T86" fmla="*/ 3936 w 4464"/>
                <a:gd name="T87" fmla="*/ 720 h 2158"/>
                <a:gd name="T88" fmla="*/ 3805 w 4464"/>
                <a:gd name="T89" fmla="*/ 595 h 2158"/>
                <a:gd name="T90" fmla="*/ 3667 w 4464"/>
                <a:gd name="T91" fmla="*/ 482 h 2158"/>
                <a:gd name="T92" fmla="*/ 3520 w 4464"/>
                <a:gd name="T93" fmla="*/ 380 h 2158"/>
                <a:gd name="T94" fmla="*/ 3366 w 4464"/>
                <a:gd name="T95" fmla="*/ 289 h 2158"/>
                <a:gd name="T96" fmla="*/ 3206 w 4464"/>
                <a:gd name="T97" fmla="*/ 209 h 2158"/>
                <a:gd name="T98" fmla="*/ 3040 w 4464"/>
                <a:gd name="T99" fmla="*/ 142 h 2158"/>
                <a:gd name="T100" fmla="*/ 2867 w 4464"/>
                <a:gd name="T101" fmla="*/ 87 h 2158"/>
                <a:gd name="T102" fmla="*/ 2691 w 4464"/>
                <a:gd name="T103" fmla="*/ 45 h 2158"/>
                <a:gd name="T104" fmla="*/ 2510 w 4464"/>
                <a:gd name="T105" fmla="*/ 16 h 2158"/>
                <a:gd name="T106" fmla="*/ 2325 w 4464"/>
                <a:gd name="T107" fmla="*/ 2 h 2158"/>
                <a:gd name="T108" fmla="*/ 2231 w 4464"/>
                <a:gd name="T109" fmla="*/ 0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64" h="2158">
                  <a:moveTo>
                    <a:pt x="2231" y="0"/>
                  </a:moveTo>
                  <a:lnTo>
                    <a:pt x="2139" y="2"/>
                  </a:lnTo>
                  <a:lnTo>
                    <a:pt x="1954" y="16"/>
                  </a:lnTo>
                  <a:lnTo>
                    <a:pt x="1773" y="45"/>
                  </a:lnTo>
                  <a:lnTo>
                    <a:pt x="1595" y="87"/>
                  </a:lnTo>
                  <a:lnTo>
                    <a:pt x="1424" y="142"/>
                  </a:lnTo>
                  <a:lnTo>
                    <a:pt x="1258" y="209"/>
                  </a:lnTo>
                  <a:lnTo>
                    <a:pt x="1096" y="289"/>
                  </a:lnTo>
                  <a:lnTo>
                    <a:pt x="942" y="380"/>
                  </a:lnTo>
                  <a:lnTo>
                    <a:pt x="797" y="482"/>
                  </a:lnTo>
                  <a:lnTo>
                    <a:pt x="658" y="595"/>
                  </a:lnTo>
                  <a:lnTo>
                    <a:pt x="528" y="720"/>
                  </a:lnTo>
                  <a:lnTo>
                    <a:pt x="408" y="853"/>
                  </a:lnTo>
                  <a:lnTo>
                    <a:pt x="298" y="996"/>
                  </a:lnTo>
                  <a:lnTo>
                    <a:pt x="198" y="1147"/>
                  </a:lnTo>
                  <a:lnTo>
                    <a:pt x="109" y="1307"/>
                  </a:lnTo>
                  <a:lnTo>
                    <a:pt x="32" y="1476"/>
                  </a:lnTo>
                  <a:lnTo>
                    <a:pt x="0" y="1563"/>
                  </a:lnTo>
                  <a:lnTo>
                    <a:pt x="1615" y="2151"/>
                  </a:lnTo>
                  <a:lnTo>
                    <a:pt x="1636" y="2108"/>
                  </a:lnTo>
                  <a:lnTo>
                    <a:pt x="1688" y="2027"/>
                  </a:lnTo>
                  <a:lnTo>
                    <a:pt x="1751" y="1955"/>
                  </a:lnTo>
                  <a:lnTo>
                    <a:pt x="1821" y="1892"/>
                  </a:lnTo>
                  <a:lnTo>
                    <a:pt x="1901" y="1842"/>
                  </a:lnTo>
                  <a:lnTo>
                    <a:pt x="1986" y="1802"/>
                  </a:lnTo>
                  <a:lnTo>
                    <a:pt x="2077" y="1775"/>
                  </a:lnTo>
                  <a:lnTo>
                    <a:pt x="2172" y="1761"/>
                  </a:lnTo>
                  <a:lnTo>
                    <a:pt x="2221" y="1759"/>
                  </a:lnTo>
                  <a:lnTo>
                    <a:pt x="2271" y="1761"/>
                  </a:lnTo>
                  <a:lnTo>
                    <a:pt x="2367" y="1775"/>
                  </a:lnTo>
                  <a:lnTo>
                    <a:pt x="2458" y="1804"/>
                  </a:lnTo>
                  <a:lnTo>
                    <a:pt x="2544" y="1843"/>
                  </a:lnTo>
                  <a:lnTo>
                    <a:pt x="2623" y="1895"/>
                  </a:lnTo>
                  <a:lnTo>
                    <a:pt x="2695" y="1959"/>
                  </a:lnTo>
                  <a:lnTo>
                    <a:pt x="2757" y="2031"/>
                  </a:lnTo>
                  <a:lnTo>
                    <a:pt x="2808" y="2114"/>
                  </a:lnTo>
                  <a:lnTo>
                    <a:pt x="2829" y="2158"/>
                  </a:lnTo>
                  <a:lnTo>
                    <a:pt x="4464" y="1563"/>
                  </a:lnTo>
                  <a:lnTo>
                    <a:pt x="4431" y="1476"/>
                  </a:lnTo>
                  <a:lnTo>
                    <a:pt x="4354" y="1307"/>
                  </a:lnTo>
                  <a:lnTo>
                    <a:pt x="4266" y="1147"/>
                  </a:lnTo>
                  <a:lnTo>
                    <a:pt x="4166" y="996"/>
                  </a:lnTo>
                  <a:lnTo>
                    <a:pt x="4055" y="853"/>
                  </a:lnTo>
                  <a:lnTo>
                    <a:pt x="3936" y="720"/>
                  </a:lnTo>
                  <a:lnTo>
                    <a:pt x="3805" y="595"/>
                  </a:lnTo>
                  <a:lnTo>
                    <a:pt x="3667" y="482"/>
                  </a:lnTo>
                  <a:lnTo>
                    <a:pt x="3520" y="380"/>
                  </a:lnTo>
                  <a:lnTo>
                    <a:pt x="3366" y="289"/>
                  </a:lnTo>
                  <a:lnTo>
                    <a:pt x="3206" y="209"/>
                  </a:lnTo>
                  <a:lnTo>
                    <a:pt x="3040" y="142"/>
                  </a:lnTo>
                  <a:lnTo>
                    <a:pt x="2867" y="87"/>
                  </a:lnTo>
                  <a:lnTo>
                    <a:pt x="2691" y="45"/>
                  </a:lnTo>
                  <a:lnTo>
                    <a:pt x="2510" y="16"/>
                  </a:lnTo>
                  <a:lnTo>
                    <a:pt x="2325" y="2"/>
                  </a:lnTo>
                  <a:lnTo>
                    <a:pt x="2231" y="0"/>
                  </a:lnTo>
                  <a:close/>
                </a:path>
              </a:pathLst>
            </a:custGeom>
            <a:solidFill>
              <a:srgbClr val="D9D9D9"/>
            </a:solidFill>
            <a:ln w="1905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Background Green [0]" hidden="1">
              <a:extLst>
                <a:ext uri="{FF2B5EF4-FFF2-40B4-BE49-F238E27FC236}">
                  <a16:creationId xmlns:a16="http://schemas.microsoft.com/office/drawing/2014/main" id="{0D8F875B-80D9-482C-8C1D-18D13AD1C9BA}"/>
                </a:ext>
              </a:extLst>
            </p:cNvPr>
            <p:cNvSpPr>
              <a:spLocks/>
            </p:cNvSpPr>
            <p:nvPr>
              <p:custDataLst>
                <p:tags r:id="rId19"/>
              </p:custDataLst>
            </p:nvPr>
          </p:nvSpPr>
          <p:spPr bwMode="auto">
            <a:xfrm>
              <a:off x="1939925" y="2949574"/>
              <a:ext cx="785812" cy="771526"/>
            </a:xfrm>
            <a:custGeom>
              <a:avLst/>
              <a:gdLst>
                <a:gd name="T0" fmla="*/ 1265 w 1977"/>
                <a:gd name="T1" fmla="*/ 0 h 1945"/>
                <a:gd name="T2" fmla="*/ 1156 w 1977"/>
                <a:gd name="T3" fmla="*/ 52 h 1945"/>
                <a:gd name="T4" fmla="*/ 949 w 1977"/>
                <a:gd name="T5" fmla="*/ 170 h 1945"/>
                <a:gd name="T6" fmla="*/ 755 w 1977"/>
                <a:gd name="T7" fmla="*/ 308 h 1945"/>
                <a:gd name="T8" fmla="*/ 576 w 1977"/>
                <a:gd name="T9" fmla="*/ 464 h 1945"/>
                <a:gd name="T10" fmla="*/ 415 w 1977"/>
                <a:gd name="T11" fmla="*/ 638 h 1945"/>
                <a:gd name="T12" fmla="*/ 271 w 1977"/>
                <a:gd name="T13" fmla="*/ 827 h 1945"/>
                <a:gd name="T14" fmla="*/ 146 w 1977"/>
                <a:gd name="T15" fmla="*/ 1030 h 1945"/>
                <a:gd name="T16" fmla="*/ 43 w 1977"/>
                <a:gd name="T17" fmla="*/ 1245 h 1945"/>
                <a:gd name="T18" fmla="*/ 0 w 1977"/>
                <a:gd name="T19" fmla="*/ 1357 h 1945"/>
                <a:gd name="T20" fmla="*/ 1615 w 1977"/>
                <a:gd name="T21" fmla="*/ 1945 h 1945"/>
                <a:gd name="T22" fmla="*/ 1629 w 1977"/>
                <a:gd name="T23" fmla="*/ 1915 h 1945"/>
                <a:gd name="T24" fmla="*/ 1661 w 1977"/>
                <a:gd name="T25" fmla="*/ 1860 h 1945"/>
                <a:gd name="T26" fmla="*/ 1717 w 1977"/>
                <a:gd name="T27" fmla="*/ 1782 h 1945"/>
                <a:gd name="T28" fmla="*/ 1810 w 1977"/>
                <a:gd name="T29" fmla="*/ 1694 h 1945"/>
                <a:gd name="T30" fmla="*/ 1890 w 1977"/>
                <a:gd name="T31" fmla="*/ 1641 h 1945"/>
                <a:gd name="T32" fmla="*/ 1948 w 1977"/>
                <a:gd name="T33" fmla="*/ 1611 h 1945"/>
                <a:gd name="T34" fmla="*/ 1977 w 1977"/>
                <a:gd name="T35" fmla="*/ 1599 h 1945"/>
                <a:gd name="T36" fmla="*/ 1265 w 1977"/>
                <a:gd name="T37" fmla="*/ 0 h 1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7" h="1945">
                  <a:moveTo>
                    <a:pt x="1265" y="0"/>
                  </a:moveTo>
                  <a:lnTo>
                    <a:pt x="1156" y="52"/>
                  </a:lnTo>
                  <a:lnTo>
                    <a:pt x="949" y="170"/>
                  </a:lnTo>
                  <a:lnTo>
                    <a:pt x="755" y="308"/>
                  </a:lnTo>
                  <a:lnTo>
                    <a:pt x="576" y="464"/>
                  </a:lnTo>
                  <a:lnTo>
                    <a:pt x="415" y="638"/>
                  </a:lnTo>
                  <a:lnTo>
                    <a:pt x="271" y="827"/>
                  </a:lnTo>
                  <a:lnTo>
                    <a:pt x="146" y="1030"/>
                  </a:lnTo>
                  <a:lnTo>
                    <a:pt x="43" y="1245"/>
                  </a:lnTo>
                  <a:lnTo>
                    <a:pt x="0" y="1357"/>
                  </a:lnTo>
                  <a:lnTo>
                    <a:pt x="1615" y="1945"/>
                  </a:lnTo>
                  <a:lnTo>
                    <a:pt x="1629" y="1915"/>
                  </a:lnTo>
                  <a:lnTo>
                    <a:pt x="1661" y="1860"/>
                  </a:lnTo>
                  <a:lnTo>
                    <a:pt x="1717" y="1782"/>
                  </a:lnTo>
                  <a:lnTo>
                    <a:pt x="1810" y="1694"/>
                  </a:lnTo>
                  <a:lnTo>
                    <a:pt x="1890" y="1641"/>
                  </a:lnTo>
                  <a:lnTo>
                    <a:pt x="1948" y="1611"/>
                  </a:lnTo>
                  <a:lnTo>
                    <a:pt x="1977" y="1599"/>
                  </a:lnTo>
                  <a:lnTo>
                    <a:pt x="1265" y="0"/>
                  </a:lnTo>
                  <a:close/>
                </a:path>
              </a:pathLst>
            </a:custGeom>
            <a:solidFill>
              <a:schemeClr val="bg2"/>
            </a:solidFill>
            <a:ln w="1905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Background Yellow [1]" hidden="1">
              <a:extLst>
                <a:ext uri="{FF2B5EF4-FFF2-40B4-BE49-F238E27FC236}">
                  <a16:creationId xmlns:a16="http://schemas.microsoft.com/office/drawing/2014/main" id="{04243D94-E1EB-419D-BE63-AA8D1D8E3C82}"/>
                </a:ext>
              </a:extLst>
            </p:cNvPr>
            <p:cNvSpPr>
              <a:spLocks/>
            </p:cNvSpPr>
            <p:nvPr>
              <p:custDataLst>
                <p:tags r:id="rId20"/>
              </p:custDataLst>
            </p:nvPr>
          </p:nvSpPr>
          <p:spPr bwMode="auto">
            <a:xfrm>
              <a:off x="2443163" y="2867025"/>
              <a:ext cx="752475" cy="717550"/>
            </a:xfrm>
            <a:custGeom>
              <a:avLst/>
              <a:gdLst>
                <a:gd name="T0" fmla="*/ 922 w 1895"/>
                <a:gd name="T1" fmla="*/ 2 h 1809"/>
                <a:gd name="T2" fmla="*/ 802 w 1895"/>
                <a:gd name="T3" fmla="*/ 5 h 1809"/>
                <a:gd name="T4" fmla="*/ 567 w 1895"/>
                <a:gd name="T5" fmla="*/ 34 h 1809"/>
                <a:gd name="T6" fmla="*/ 335 w 1895"/>
                <a:gd name="T7" fmla="*/ 85 h 1809"/>
                <a:gd name="T8" fmla="*/ 110 w 1895"/>
                <a:gd name="T9" fmla="*/ 159 h 1809"/>
                <a:gd name="T10" fmla="*/ 0 w 1895"/>
                <a:gd name="T11" fmla="*/ 206 h 1809"/>
                <a:gd name="T12" fmla="*/ 712 w 1895"/>
                <a:gd name="T13" fmla="*/ 1805 h 1809"/>
                <a:gd name="T14" fmla="*/ 772 w 1895"/>
                <a:gd name="T15" fmla="*/ 1784 h 1809"/>
                <a:gd name="T16" fmla="*/ 894 w 1895"/>
                <a:gd name="T17" fmla="*/ 1761 h 1809"/>
                <a:gd name="T18" fmla="*/ 956 w 1895"/>
                <a:gd name="T19" fmla="*/ 1758 h 1809"/>
                <a:gd name="T20" fmla="*/ 988 w 1895"/>
                <a:gd name="T21" fmla="*/ 1759 h 1809"/>
                <a:gd name="T22" fmla="*/ 1053 w 1895"/>
                <a:gd name="T23" fmla="*/ 1765 h 1809"/>
                <a:gd name="T24" fmla="*/ 1115 w 1895"/>
                <a:gd name="T25" fmla="*/ 1778 h 1809"/>
                <a:gd name="T26" fmla="*/ 1178 w 1895"/>
                <a:gd name="T27" fmla="*/ 1796 h 1809"/>
                <a:gd name="T28" fmla="*/ 1208 w 1895"/>
                <a:gd name="T29" fmla="*/ 1809 h 1809"/>
                <a:gd name="T30" fmla="*/ 1895 w 1895"/>
                <a:gd name="T31" fmla="*/ 190 h 1809"/>
                <a:gd name="T32" fmla="*/ 1838 w 1895"/>
                <a:gd name="T33" fmla="*/ 166 h 1809"/>
                <a:gd name="T34" fmla="*/ 1720 w 1895"/>
                <a:gd name="T35" fmla="*/ 124 h 1809"/>
                <a:gd name="T36" fmla="*/ 1601 w 1895"/>
                <a:gd name="T37" fmla="*/ 87 h 1809"/>
                <a:gd name="T38" fmla="*/ 1480 w 1895"/>
                <a:gd name="T39" fmla="*/ 57 h 1809"/>
                <a:gd name="T40" fmla="*/ 1357 w 1895"/>
                <a:gd name="T41" fmla="*/ 33 h 1809"/>
                <a:gd name="T42" fmla="*/ 1234 w 1895"/>
                <a:gd name="T43" fmla="*/ 15 h 1809"/>
                <a:gd name="T44" fmla="*/ 1109 w 1895"/>
                <a:gd name="T45" fmla="*/ 5 h 1809"/>
                <a:gd name="T46" fmla="*/ 985 w 1895"/>
                <a:gd name="T47" fmla="*/ 0 h 1809"/>
                <a:gd name="T48" fmla="*/ 922 w 1895"/>
                <a:gd name="T49" fmla="*/ 2 h 1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95" h="1809">
                  <a:moveTo>
                    <a:pt x="922" y="2"/>
                  </a:moveTo>
                  <a:lnTo>
                    <a:pt x="802" y="5"/>
                  </a:lnTo>
                  <a:lnTo>
                    <a:pt x="567" y="34"/>
                  </a:lnTo>
                  <a:lnTo>
                    <a:pt x="335" y="85"/>
                  </a:lnTo>
                  <a:lnTo>
                    <a:pt x="110" y="159"/>
                  </a:lnTo>
                  <a:lnTo>
                    <a:pt x="0" y="206"/>
                  </a:lnTo>
                  <a:lnTo>
                    <a:pt x="712" y="1805"/>
                  </a:lnTo>
                  <a:lnTo>
                    <a:pt x="772" y="1784"/>
                  </a:lnTo>
                  <a:lnTo>
                    <a:pt x="894" y="1761"/>
                  </a:lnTo>
                  <a:lnTo>
                    <a:pt x="956" y="1758"/>
                  </a:lnTo>
                  <a:lnTo>
                    <a:pt x="988" y="1759"/>
                  </a:lnTo>
                  <a:lnTo>
                    <a:pt x="1053" y="1765"/>
                  </a:lnTo>
                  <a:lnTo>
                    <a:pt x="1115" y="1778"/>
                  </a:lnTo>
                  <a:lnTo>
                    <a:pt x="1178" y="1796"/>
                  </a:lnTo>
                  <a:lnTo>
                    <a:pt x="1208" y="1809"/>
                  </a:lnTo>
                  <a:lnTo>
                    <a:pt x="1895" y="190"/>
                  </a:lnTo>
                  <a:lnTo>
                    <a:pt x="1838" y="166"/>
                  </a:lnTo>
                  <a:lnTo>
                    <a:pt x="1720" y="124"/>
                  </a:lnTo>
                  <a:lnTo>
                    <a:pt x="1601" y="87"/>
                  </a:lnTo>
                  <a:lnTo>
                    <a:pt x="1480" y="57"/>
                  </a:lnTo>
                  <a:lnTo>
                    <a:pt x="1357" y="33"/>
                  </a:lnTo>
                  <a:lnTo>
                    <a:pt x="1234" y="15"/>
                  </a:lnTo>
                  <a:lnTo>
                    <a:pt x="1109" y="5"/>
                  </a:lnTo>
                  <a:lnTo>
                    <a:pt x="985" y="0"/>
                  </a:lnTo>
                  <a:lnTo>
                    <a:pt x="922" y="2"/>
                  </a:lnTo>
                  <a:close/>
                </a:path>
              </a:pathLst>
            </a:custGeom>
            <a:solidFill>
              <a:schemeClr val="bg2"/>
            </a:solidFill>
            <a:ln w="1905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Background Red [2]" hidden="1">
              <a:extLst>
                <a:ext uri="{FF2B5EF4-FFF2-40B4-BE49-F238E27FC236}">
                  <a16:creationId xmlns:a16="http://schemas.microsoft.com/office/drawing/2014/main" id="{DF856415-EFCE-46A6-BEEC-A63C39042069}"/>
                </a:ext>
              </a:extLst>
            </p:cNvPr>
            <p:cNvSpPr>
              <a:spLocks/>
            </p:cNvSpPr>
            <p:nvPr>
              <p:custDataLst>
                <p:tags r:id="rId21"/>
              </p:custDataLst>
            </p:nvPr>
          </p:nvSpPr>
          <p:spPr bwMode="auto">
            <a:xfrm>
              <a:off x="2922588" y="2943225"/>
              <a:ext cx="790575" cy="781050"/>
            </a:xfrm>
            <a:custGeom>
              <a:avLst/>
              <a:gdLst>
                <a:gd name="T0" fmla="*/ 687 w 1991"/>
                <a:gd name="T1" fmla="*/ 0 h 1968"/>
                <a:gd name="T2" fmla="*/ 0 w 1991"/>
                <a:gd name="T3" fmla="*/ 1619 h 1968"/>
                <a:gd name="T4" fmla="*/ 29 w 1991"/>
                <a:gd name="T5" fmla="*/ 1631 h 1968"/>
                <a:gd name="T6" fmla="*/ 86 w 1991"/>
                <a:gd name="T7" fmla="*/ 1662 h 1968"/>
                <a:gd name="T8" fmla="*/ 166 w 1991"/>
                <a:gd name="T9" fmla="*/ 1715 h 1968"/>
                <a:gd name="T10" fmla="*/ 256 w 1991"/>
                <a:gd name="T11" fmla="*/ 1805 h 1968"/>
                <a:gd name="T12" fmla="*/ 313 w 1991"/>
                <a:gd name="T13" fmla="*/ 1882 h 1968"/>
                <a:gd name="T14" fmla="*/ 344 w 1991"/>
                <a:gd name="T15" fmla="*/ 1939 h 1968"/>
                <a:gd name="T16" fmla="*/ 357 w 1991"/>
                <a:gd name="T17" fmla="*/ 1968 h 1968"/>
                <a:gd name="T18" fmla="*/ 1991 w 1991"/>
                <a:gd name="T19" fmla="*/ 1373 h 1968"/>
                <a:gd name="T20" fmla="*/ 1970 w 1991"/>
                <a:gd name="T21" fmla="*/ 1316 h 1968"/>
                <a:gd name="T22" fmla="*/ 1922 w 1991"/>
                <a:gd name="T23" fmla="*/ 1202 h 1968"/>
                <a:gd name="T24" fmla="*/ 1868 w 1991"/>
                <a:gd name="T25" fmla="*/ 1093 h 1968"/>
                <a:gd name="T26" fmla="*/ 1809 w 1991"/>
                <a:gd name="T27" fmla="*/ 985 h 1968"/>
                <a:gd name="T28" fmla="*/ 1745 w 1991"/>
                <a:gd name="T29" fmla="*/ 883 h 1968"/>
                <a:gd name="T30" fmla="*/ 1676 w 1991"/>
                <a:gd name="T31" fmla="*/ 783 h 1968"/>
                <a:gd name="T32" fmla="*/ 1564 w 1991"/>
                <a:gd name="T33" fmla="*/ 641 h 1968"/>
                <a:gd name="T34" fmla="*/ 1397 w 1991"/>
                <a:gd name="T35" fmla="*/ 464 h 1968"/>
                <a:gd name="T36" fmla="*/ 1260 w 1991"/>
                <a:gd name="T37" fmla="*/ 345 h 1968"/>
                <a:gd name="T38" fmla="*/ 1164 w 1991"/>
                <a:gd name="T39" fmla="*/ 271 h 1968"/>
                <a:gd name="T40" fmla="*/ 1064 w 1991"/>
                <a:gd name="T41" fmla="*/ 202 h 1968"/>
                <a:gd name="T42" fmla="*/ 961 w 1991"/>
                <a:gd name="T43" fmla="*/ 137 h 1968"/>
                <a:gd name="T44" fmla="*/ 854 w 1991"/>
                <a:gd name="T45" fmla="*/ 78 h 1968"/>
                <a:gd name="T46" fmla="*/ 744 w 1991"/>
                <a:gd name="T47" fmla="*/ 25 h 1968"/>
                <a:gd name="T48" fmla="*/ 687 w 1991"/>
                <a:gd name="T49" fmla="*/ 0 h 1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91" h="1968">
                  <a:moveTo>
                    <a:pt x="687" y="0"/>
                  </a:moveTo>
                  <a:lnTo>
                    <a:pt x="0" y="1619"/>
                  </a:lnTo>
                  <a:lnTo>
                    <a:pt x="29" y="1631"/>
                  </a:lnTo>
                  <a:lnTo>
                    <a:pt x="86" y="1662"/>
                  </a:lnTo>
                  <a:lnTo>
                    <a:pt x="166" y="1715"/>
                  </a:lnTo>
                  <a:lnTo>
                    <a:pt x="256" y="1805"/>
                  </a:lnTo>
                  <a:lnTo>
                    <a:pt x="313" y="1882"/>
                  </a:lnTo>
                  <a:lnTo>
                    <a:pt x="344" y="1939"/>
                  </a:lnTo>
                  <a:lnTo>
                    <a:pt x="357" y="1968"/>
                  </a:lnTo>
                  <a:lnTo>
                    <a:pt x="1991" y="1373"/>
                  </a:lnTo>
                  <a:lnTo>
                    <a:pt x="1970" y="1316"/>
                  </a:lnTo>
                  <a:lnTo>
                    <a:pt x="1922" y="1202"/>
                  </a:lnTo>
                  <a:lnTo>
                    <a:pt x="1868" y="1093"/>
                  </a:lnTo>
                  <a:lnTo>
                    <a:pt x="1809" y="985"/>
                  </a:lnTo>
                  <a:lnTo>
                    <a:pt x="1745" y="883"/>
                  </a:lnTo>
                  <a:lnTo>
                    <a:pt x="1676" y="783"/>
                  </a:lnTo>
                  <a:lnTo>
                    <a:pt x="1564" y="641"/>
                  </a:lnTo>
                  <a:lnTo>
                    <a:pt x="1397" y="464"/>
                  </a:lnTo>
                  <a:lnTo>
                    <a:pt x="1260" y="345"/>
                  </a:lnTo>
                  <a:lnTo>
                    <a:pt x="1164" y="271"/>
                  </a:lnTo>
                  <a:lnTo>
                    <a:pt x="1064" y="202"/>
                  </a:lnTo>
                  <a:lnTo>
                    <a:pt x="961" y="137"/>
                  </a:lnTo>
                  <a:lnTo>
                    <a:pt x="854" y="78"/>
                  </a:lnTo>
                  <a:lnTo>
                    <a:pt x="744" y="25"/>
                  </a:lnTo>
                  <a:lnTo>
                    <a:pt x="687" y="0"/>
                  </a:lnTo>
                  <a:close/>
                </a:path>
              </a:pathLst>
            </a:custGeom>
            <a:solidFill>
              <a:schemeClr val="bg2"/>
            </a:solidFill>
            <a:ln w="1905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Needle Red [2]" hidden="1">
              <a:extLst>
                <a:ext uri="{FF2B5EF4-FFF2-40B4-BE49-F238E27FC236}">
                  <a16:creationId xmlns:a16="http://schemas.microsoft.com/office/drawing/2014/main" id="{DA1CD143-C456-48BC-9917-F34D6CC754B7}"/>
                </a:ext>
              </a:extLst>
            </p:cNvPr>
            <p:cNvSpPr>
              <a:spLocks/>
            </p:cNvSpPr>
            <p:nvPr>
              <p:custDataLst>
                <p:tags r:id="rId22"/>
              </p:custDataLst>
            </p:nvPr>
          </p:nvSpPr>
          <p:spPr bwMode="auto">
            <a:xfrm>
              <a:off x="2986088" y="3262313"/>
              <a:ext cx="401638" cy="385763"/>
            </a:xfrm>
            <a:custGeom>
              <a:avLst/>
              <a:gdLst>
                <a:gd name="T0" fmla="*/ 1013 w 1013"/>
                <a:gd name="T1" fmla="*/ 0 h 975"/>
                <a:gd name="T2" fmla="*/ 553 w 1013"/>
                <a:gd name="T3" fmla="*/ 115 h 975"/>
                <a:gd name="T4" fmla="*/ 684 w 1013"/>
                <a:gd name="T5" fmla="*/ 250 h 975"/>
                <a:gd name="T6" fmla="*/ 0 w 1013"/>
                <a:gd name="T7" fmla="*/ 909 h 975"/>
                <a:gd name="T8" fmla="*/ 37 w 1013"/>
                <a:gd name="T9" fmla="*/ 940 h 975"/>
                <a:gd name="T10" fmla="*/ 71 w 1013"/>
                <a:gd name="T11" fmla="*/ 975 h 975"/>
                <a:gd name="T12" fmla="*/ 750 w 1013"/>
                <a:gd name="T13" fmla="*/ 318 h 975"/>
                <a:gd name="T14" fmla="*/ 882 w 1013"/>
                <a:gd name="T15" fmla="*/ 455 h 975"/>
                <a:gd name="T16" fmla="*/ 1013 w 1013"/>
                <a:gd name="T17" fmla="*/ 0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975">
                  <a:moveTo>
                    <a:pt x="1013" y="0"/>
                  </a:moveTo>
                  <a:lnTo>
                    <a:pt x="553" y="115"/>
                  </a:lnTo>
                  <a:lnTo>
                    <a:pt x="684" y="250"/>
                  </a:lnTo>
                  <a:lnTo>
                    <a:pt x="0" y="909"/>
                  </a:lnTo>
                  <a:lnTo>
                    <a:pt x="37" y="940"/>
                  </a:lnTo>
                  <a:lnTo>
                    <a:pt x="71" y="975"/>
                  </a:lnTo>
                  <a:lnTo>
                    <a:pt x="750" y="318"/>
                  </a:lnTo>
                  <a:lnTo>
                    <a:pt x="882" y="455"/>
                  </a:lnTo>
                  <a:lnTo>
                    <a:pt x="1013"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Needle Yellow [1]" hidden="1">
              <a:extLst>
                <a:ext uri="{FF2B5EF4-FFF2-40B4-BE49-F238E27FC236}">
                  <a16:creationId xmlns:a16="http://schemas.microsoft.com/office/drawing/2014/main" id="{609514AA-D0DE-4B07-AF2C-A72EFB7558D1}"/>
                </a:ext>
              </a:extLst>
            </p:cNvPr>
            <p:cNvSpPr>
              <a:spLocks/>
            </p:cNvSpPr>
            <p:nvPr>
              <p:custDataLst>
                <p:tags r:id="rId23"/>
              </p:custDataLst>
            </p:nvPr>
          </p:nvSpPr>
          <p:spPr bwMode="auto">
            <a:xfrm>
              <a:off x="2732088" y="3036888"/>
              <a:ext cx="188913" cy="530225"/>
            </a:xfrm>
            <a:custGeom>
              <a:avLst/>
              <a:gdLst>
                <a:gd name="T0" fmla="*/ 236 w 474"/>
                <a:gd name="T1" fmla="*/ 0 h 1336"/>
                <a:gd name="T2" fmla="*/ 0 w 474"/>
                <a:gd name="T3" fmla="*/ 410 h 1336"/>
                <a:gd name="T4" fmla="*/ 188 w 474"/>
                <a:gd name="T5" fmla="*/ 410 h 1336"/>
                <a:gd name="T6" fmla="*/ 188 w 474"/>
                <a:gd name="T7" fmla="*/ 1334 h 1336"/>
                <a:gd name="T8" fmla="*/ 207 w 474"/>
                <a:gd name="T9" fmla="*/ 1334 h 1336"/>
                <a:gd name="T10" fmla="*/ 226 w 474"/>
                <a:gd name="T11" fmla="*/ 1332 h 1336"/>
                <a:gd name="T12" fmla="*/ 255 w 474"/>
                <a:gd name="T13" fmla="*/ 1334 h 1336"/>
                <a:gd name="T14" fmla="*/ 283 w 474"/>
                <a:gd name="T15" fmla="*/ 1336 h 1336"/>
                <a:gd name="T16" fmla="*/ 283 w 474"/>
                <a:gd name="T17" fmla="*/ 410 h 1336"/>
                <a:gd name="T18" fmla="*/ 474 w 474"/>
                <a:gd name="T19" fmla="*/ 410 h 1336"/>
                <a:gd name="T20" fmla="*/ 236 w 474"/>
                <a:gd name="T21" fmla="*/ 0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4" h="1336">
                  <a:moveTo>
                    <a:pt x="236" y="0"/>
                  </a:moveTo>
                  <a:lnTo>
                    <a:pt x="0" y="410"/>
                  </a:lnTo>
                  <a:lnTo>
                    <a:pt x="188" y="410"/>
                  </a:lnTo>
                  <a:lnTo>
                    <a:pt x="188" y="1334"/>
                  </a:lnTo>
                  <a:lnTo>
                    <a:pt x="207" y="1334"/>
                  </a:lnTo>
                  <a:lnTo>
                    <a:pt x="226" y="1332"/>
                  </a:lnTo>
                  <a:lnTo>
                    <a:pt x="255" y="1334"/>
                  </a:lnTo>
                  <a:lnTo>
                    <a:pt x="283" y="1336"/>
                  </a:lnTo>
                  <a:lnTo>
                    <a:pt x="283" y="410"/>
                  </a:lnTo>
                  <a:lnTo>
                    <a:pt x="474" y="410"/>
                  </a:lnTo>
                  <a:lnTo>
                    <a:pt x="236"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Needle Green [0]" hidden="1">
              <a:extLst>
                <a:ext uri="{FF2B5EF4-FFF2-40B4-BE49-F238E27FC236}">
                  <a16:creationId xmlns:a16="http://schemas.microsoft.com/office/drawing/2014/main" id="{16DB412B-A413-4CFF-A0BD-E5E782011825}"/>
                </a:ext>
              </a:extLst>
            </p:cNvPr>
            <p:cNvSpPr>
              <a:spLocks/>
            </p:cNvSpPr>
            <p:nvPr>
              <p:custDataLst>
                <p:tags r:id="rId24"/>
              </p:custDataLst>
            </p:nvPr>
          </p:nvSpPr>
          <p:spPr bwMode="auto">
            <a:xfrm>
              <a:off x="2257425" y="3260725"/>
              <a:ext cx="400050" cy="387350"/>
            </a:xfrm>
            <a:custGeom>
              <a:avLst/>
              <a:gdLst>
                <a:gd name="T0" fmla="*/ 0 w 1010"/>
                <a:gd name="T1" fmla="*/ 0 h 977"/>
                <a:gd name="T2" fmla="*/ 131 w 1010"/>
                <a:gd name="T3" fmla="*/ 456 h 977"/>
                <a:gd name="T4" fmla="*/ 261 w 1010"/>
                <a:gd name="T5" fmla="*/ 320 h 977"/>
                <a:gd name="T6" fmla="*/ 941 w 1010"/>
                <a:gd name="T7" fmla="*/ 977 h 977"/>
                <a:gd name="T8" fmla="*/ 975 w 1010"/>
                <a:gd name="T9" fmla="*/ 942 h 977"/>
                <a:gd name="T10" fmla="*/ 1010 w 1010"/>
                <a:gd name="T11" fmla="*/ 911 h 977"/>
                <a:gd name="T12" fmla="*/ 328 w 1010"/>
                <a:gd name="T13" fmla="*/ 252 h 977"/>
                <a:gd name="T14" fmla="*/ 460 w 1010"/>
                <a:gd name="T15" fmla="*/ 116 h 977"/>
                <a:gd name="T16" fmla="*/ 0 w 1010"/>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0" h="977">
                  <a:moveTo>
                    <a:pt x="0" y="0"/>
                  </a:moveTo>
                  <a:lnTo>
                    <a:pt x="131" y="456"/>
                  </a:lnTo>
                  <a:lnTo>
                    <a:pt x="261" y="320"/>
                  </a:lnTo>
                  <a:lnTo>
                    <a:pt x="941" y="977"/>
                  </a:lnTo>
                  <a:lnTo>
                    <a:pt x="975" y="942"/>
                  </a:lnTo>
                  <a:lnTo>
                    <a:pt x="1010" y="911"/>
                  </a:lnTo>
                  <a:lnTo>
                    <a:pt x="328" y="252"/>
                  </a:lnTo>
                  <a:lnTo>
                    <a:pt x="460" y="116"/>
                  </a:lnTo>
                  <a:lnTo>
                    <a:pt x="0"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395989336"/>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48" r:id="rId7"/>
    <p:sldLayoutId id="2147483934" r:id="rId8"/>
    <p:sldLayoutId id="2147483935" r:id="rId9"/>
    <p:sldLayoutId id="2147483936" r:id="rId10"/>
    <p:sldLayoutId id="2147483937" r:id="rId11"/>
    <p:sldLayoutId id="2147483938" r:id="rId12"/>
    <p:sldLayoutId id="2147483939" r:id="rId13"/>
    <p:sldLayoutId id="2147483942" r:id="rId14"/>
    <p:sldLayoutId id="2147483956" r:id="rId15"/>
  </p:sldLayoutIdLst>
  <p:hf hdr="0" dt="0"/>
  <p:txStyles>
    <p:title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p:titleStyle>
    <p:bodyStyle>
      <a:lvl1pPr marL="342900" indent="-342900" algn="l" defTabSz="912813" rtl="0" eaLnBrk="0" fontAlgn="base" hangingPunct="0">
        <a:spcBef>
          <a:spcPct val="20000"/>
        </a:spcBef>
        <a:spcAft>
          <a:spcPct val="0"/>
        </a:spcAft>
        <a:buFont typeface="Arial" panose="020B0604020202020204" pitchFamily="34" charset="0"/>
        <a:defRPr sz="1600" kern="1200">
          <a:solidFill>
            <a:schemeClr val="tx1"/>
          </a:solidFill>
          <a:latin typeface="+mn-lt"/>
          <a:ea typeface="MS PGothic" panose="020B0600070205080204" pitchFamily="34" charset="-128"/>
          <a:cs typeface="+mn-cs"/>
        </a:defRPr>
      </a:lvl1pPr>
      <a:lvl2pPr marL="457200" algn="l" defTabSz="912813" rtl="0" eaLnBrk="0" fontAlgn="base" hangingPunct="0">
        <a:spcBef>
          <a:spcPct val="20000"/>
        </a:spcBef>
        <a:spcAft>
          <a:spcPct val="0"/>
        </a:spcAft>
        <a:buFont typeface="Arial" panose="020B0604020202020204" pitchFamily="34" charset="0"/>
        <a:defRPr sz="1400" kern="1200">
          <a:solidFill>
            <a:schemeClr val="tx1"/>
          </a:solidFill>
          <a:latin typeface="+mn-lt"/>
          <a:ea typeface="MS PGothic" panose="020B0600070205080204" pitchFamily="34" charset="-128"/>
          <a:cs typeface="+mn-cs"/>
        </a:defRPr>
      </a:lvl2pPr>
      <a:lvl3pPr marL="914400" algn="l" defTabSz="912813" rtl="0" eaLnBrk="0" fontAlgn="base" hangingPunct="0">
        <a:spcBef>
          <a:spcPct val="20000"/>
        </a:spcBef>
        <a:spcAft>
          <a:spcPct val="0"/>
        </a:spcAft>
        <a:buFont typeface="Arial" panose="020B0604020202020204" pitchFamily="34" charset="0"/>
        <a:defRPr sz="1200" kern="1200">
          <a:solidFill>
            <a:schemeClr val="tx1"/>
          </a:solidFill>
          <a:latin typeface="+mn-lt"/>
          <a:ea typeface="MS PGothic" panose="020B0600070205080204" pitchFamily="34" charset="-128"/>
          <a:cs typeface="+mn-cs"/>
        </a:defRPr>
      </a:lvl3pPr>
      <a:lvl4pPr marL="13716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4pPr>
      <a:lvl5pPr marL="18288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5pPr>
      <a:lvl6pPr marL="2514314"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62"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610"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58"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Espace réservé du titre 1">
            <a:extLst>
              <a:ext uri="{FF2B5EF4-FFF2-40B4-BE49-F238E27FC236}">
                <a16:creationId xmlns:a16="http://schemas.microsoft.com/office/drawing/2014/main" id="{FCCF7D8D-F2B4-4F64-B53D-1CF8DA7D39A2}"/>
              </a:ext>
            </a:extLst>
          </p:cNvPr>
          <p:cNvSpPr>
            <a:spLocks noGrp="1"/>
          </p:cNvSpPr>
          <p:nvPr>
            <p:ph type="title"/>
          </p:nvPr>
        </p:nvSpPr>
        <p:spPr bwMode="auto">
          <a:xfrm>
            <a:off x="179388" y="179388"/>
            <a:ext cx="8785225"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fr-FR" altLang="fr-FR"/>
              <a:t>Modifiez le style du titre</a:t>
            </a:r>
          </a:p>
        </p:txBody>
      </p:sp>
      <p:sp>
        <p:nvSpPr>
          <p:cNvPr id="8195" name="Espace réservé du texte 2">
            <a:extLst>
              <a:ext uri="{FF2B5EF4-FFF2-40B4-BE49-F238E27FC236}">
                <a16:creationId xmlns:a16="http://schemas.microsoft.com/office/drawing/2014/main" id="{69375E07-7579-4D78-ABCE-CE92E5E8F3C8}"/>
              </a:ext>
            </a:extLst>
          </p:cNvPr>
          <p:cNvSpPr>
            <a:spLocks noGrp="1"/>
          </p:cNvSpPr>
          <p:nvPr>
            <p:ph type="body" idx="1"/>
          </p:nvPr>
        </p:nvSpPr>
        <p:spPr bwMode="auto">
          <a:xfrm>
            <a:off x="180975" y="1200150"/>
            <a:ext cx="8783638"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cxnSp>
        <p:nvCxnSpPr>
          <p:cNvPr id="6" name="Connecteur droit 5">
            <a:extLst>
              <a:ext uri="{FF2B5EF4-FFF2-40B4-BE49-F238E27FC236}">
                <a16:creationId xmlns:a16="http://schemas.microsoft.com/office/drawing/2014/main" id="{EF0B71D5-9786-47FC-B946-322F88227D15}"/>
              </a:ext>
            </a:extLst>
          </p:cNvPr>
          <p:cNvCxnSpPr/>
          <p:nvPr userDrawn="1"/>
        </p:nvCxnSpPr>
        <p:spPr>
          <a:xfrm>
            <a:off x="1331913" y="4624388"/>
            <a:ext cx="31416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space réservé du pied de page 4">
            <a:extLst>
              <a:ext uri="{FF2B5EF4-FFF2-40B4-BE49-F238E27FC236}">
                <a16:creationId xmlns:a16="http://schemas.microsoft.com/office/drawing/2014/main" id="{BF10FCFC-059F-4371-BECE-FFC5E4125001}"/>
              </a:ext>
            </a:extLst>
          </p:cNvPr>
          <p:cNvSpPr txBox="1">
            <a:spLocks/>
          </p:cNvSpPr>
          <p:nvPr userDrawn="1"/>
        </p:nvSpPr>
        <p:spPr bwMode="auto">
          <a:xfrm>
            <a:off x="180975" y="4692650"/>
            <a:ext cx="8382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Raleway" panose="020B0503030101060003" pitchFamily="34" charset="0"/>
                <a:ea typeface="MS PGothic" panose="020B0600070205080204" pitchFamily="34" charset="-128"/>
              </a:defRPr>
            </a:lvl1pPr>
            <a:lvl2pPr marL="742950" indent="-285750" eaLnBrk="0" hangingPunct="0">
              <a:defRPr sz="2400">
                <a:solidFill>
                  <a:schemeClr val="tx1"/>
                </a:solidFill>
                <a:latin typeface="Raleway" panose="020B0503030101060003" pitchFamily="34" charset="0"/>
                <a:ea typeface="MS PGothic" panose="020B0600070205080204" pitchFamily="34" charset="-128"/>
              </a:defRPr>
            </a:lvl2pPr>
            <a:lvl3pPr marL="1143000" indent="-228600" eaLnBrk="0" hangingPunct="0">
              <a:defRPr sz="2400">
                <a:solidFill>
                  <a:schemeClr val="tx1"/>
                </a:solidFill>
                <a:latin typeface="Raleway" panose="020B0503030101060003" pitchFamily="34" charset="0"/>
                <a:ea typeface="MS PGothic" panose="020B0600070205080204" pitchFamily="34" charset="-128"/>
              </a:defRPr>
            </a:lvl3pPr>
            <a:lvl4pPr marL="1600200" indent="-228600" eaLnBrk="0" hangingPunct="0">
              <a:defRPr sz="2400">
                <a:solidFill>
                  <a:schemeClr val="tx1"/>
                </a:solidFill>
                <a:latin typeface="Raleway" panose="020B0503030101060003" pitchFamily="34" charset="0"/>
                <a:ea typeface="MS PGothic" panose="020B0600070205080204" pitchFamily="34" charset="-128"/>
              </a:defRPr>
            </a:lvl4pPr>
            <a:lvl5pPr marL="2057400" indent="-228600" eaLnBrk="0" hangingPunct="0">
              <a:defRPr sz="2400">
                <a:solidFill>
                  <a:schemeClr val="tx1"/>
                </a:solidFill>
                <a:latin typeface="Raleway" panose="020B0503030101060003" pitchFamily="34" charset="0"/>
                <a:ea typeface="MS PGothic" panose="020B0600070205080204" pitchFamily="34" charset="-128"/>
              </a:defRPr>
            </a:lvl5pPr>
            <a:lvl6pPr marL="25146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6pPr>
            <a:lvl7pPr marL="29718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7pPr>
            <a:lvl8pPr marL="34290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8pPr>
            <a:lvl9pPr marL="3886200" indent="-228600" defTabSz="912813" eaLnBrk="0" fontAlgn="base" hangingPunct="0">
              <a:spcBef>
                <a:spcPct val="0"/>
              </a:spcBef>
              <a:spcAft>
                <a:spcPct val="0"/>
              </a:spcAft>
              <a:defRPr sz="2400">
                <a:solidFill>
                  <a:schemeClr val="tx1"/>
                </a:solidFill>
                <a:latin typeface="Raleway" panose="020B0503030101060003" pitchFamily="34" charset="0"/>
                <a:ea typeface="MS PGothic" panose="020B0600070205080204" pitchFamily="34" charset="-128"/>
              </a:defRPr>
            </a:lvl9pPr>
          </a:lstStyle>
          <a:p>
            <a:pPr eaLnBrk="1" hangingPunct="1">
              <a:lnSpc>
                <a:spcPts val="1200"/>
              </a:lnSpc>
            </a:pPr>
            <a:r>
              <a:rPr lang="fr-FR" altLang="fr-FR" sz="1000" b="1"/>
              <a:t>Ministère</a:t>
            </a:r>
            <a:br>
              <a:rPr lang="fr-FR" altLang="fr-FR" sz="1000" b="1"/>
            </a:br>
            <a:r>
              <a:rPr lang="fr-FR" altLang="fr-FR" sz="1000" b="1"/>
              <a:t>de la Justice</a:t>
            </a:r>
          </a:p>
        </p:txBody>
      </p:sp>
      <p:cxnSp>
        <p:nvCxnSpPr>
          <p:cNvPr id="8" name="Connecteur droit 7">
            <a:extLst>
              <a:ext uri="{FF2B5EF4-FFF2-40B4-BE49-F238E27FC236}">
                <a16:creationId xmlns:a16="http://schemas.microsoft.com/office/drawing/2014/main" id="{53EB6EFF-8575-4E76-B63D-F521730722D5}"/>
              </a:ext>
            </a:extLst>
          </p:cNvPr>
          <p:cNvCxnSpPr/>
          <p:nvPr userDrawn="1"/>
        </p:nvCxnSpPr>
        <p:spPr>
          <a:xfrm>
            <a:off x="179388" y="4624388"/>
            <a:ext cx="1063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88FFB93E-A52F-4123-A3D2-D2A81668C742}"/>
              </a:ext>
            </a:extLst>
          </p:cNvPr>
          <p:cNvCxnSpPr/>
          <p:nvPr userDrawn="1"/>
        </p:nvCxnSpPr>
        <p:spPr>
          <a:xfrm>
            <a:off x="8515350" y="4624388"/>
            <a:ext cx="4492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u numéro de diapositive 2">
            <a:extLst>
              <a:ext uri="{FF2B5EF4-FFF2-40B4-BE49-F238E27FC236}">
                <a16:creationId xmlns:a16="http://schemas.microsoft.com/office/drawing/2014/main" id="{357DFB5A-CD01-4E1B-B8A0-C2579D13F2C5}"/>
              </a:ext>
            </a:extLst>
          </p:cNvPr>
          <p:cNvSpPr>
            <a:spLocks noGrp="1"/>
          </p:cNvSpPr>
          <p:nvPr>
            <p:ph type="sldNum" sz="quarter" idx="4"/>
          </p:nvPr>
        </p:nvSpPr>
        <p:spPr>
          <a:xfrm>
            <a:off x="8444211" y="4686299"/>
            <a:ext cx="660368" cy="146917"/>
          </a:xfrm>
          <a:prstGeom prst="rect">
            <a:avLst/>
          </a:prstGeom>
        </p:spPr>
        <p:txBody>
          <a:bodyPr/>
          <a:lstStyle>
            <a:lvl1pPr>
              <a:defRPr sz="1000" b="1"/>
            </a:lvl1pPr>
          </a:lstStyle>
          <a:p>
            <a:r>
              <a:rPr lang="fr-FR" altLang="fr-FR"/>
              <a:t>p.</a:t>
            </a:r>
            <a:fld id="{3164A48C-5A55-4ACD-8BDA-408285186C6C}" type="slidenum">
              <a:rPr lang="fr-FR" altLang="fr-FR" smtClean="0"/>
              <a:pPr/>
              <a:t>‹N°›</a:t>
            </a:fld>
            <a:endParaRPr lang="fr-FR" altLang="fr-FR"/>
          </a:p>
        </p:txBody>
      </p:sp>
      <p:sp>
        <p:nvSpPr>
          <p:cNvPr id="14" name="Espace réservé du pied de page 4">
            <a:extLst>
              <a:ext uri="{FF2B5EF4-FFF2-40B4-BE49-F238E27FC236}">
                <a16:creationId xmlns:a16="http://schemas.microsoft.com/office/drawing/2014/main" id="{495F0A95-F6E8-43FB-881D-ECFB08371020}"/>
              </a:ext>
            </a:extLst>
          </p:cNvPr>
          <p:cNvSpPr>
            <a:spLocks noGrp="1"/>
          </p:cNvSpPr>
          <p:nvPr>
            <p:ph type="ftr" sz="quarter" idx="3"/>
          </p:nvPr>
        </p:nvSpPr>
        <p:spPr>
          <a:xfrm>
            <a:off x="1331913" y="4686300"/>
            <a:ext cx="3141662" cy="268288"/>
          </a:xfrm>
          <a:prstGeom prst="rect">
            <a:avLst/>
          </a:prstGeom>
        </p:spPr>
        <p:txBody>
          <a:bodyPr/>
          <a:lstStyle>
            <a:lvl1pPr>
              <a:defRPr sz="1000"/>
            </a:lvl1pPr>
          </a:lstStyle>
          <a:p>
            <a:r>
              <a:rPr lang="fr-FR" altLang="fr-FR" dirty="0"/>
              <a:t>NORM_SNUM_CérémoniesSquadAgile_V3</a:t>
            </a:r>
          </a:p>
        </p:txBody>
      </p:sp>
    </p:spTree>
    <p:extLst>
      <p:ext uri="{BB962C8B-B14F-4D97-AF65-F5344CB8AC3E}">
        <p14:creationId xmlns:p14="http://schemas.microsoft.com/office/powerpoint/2010/main" val="1666016121"/>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Lst>
  <p:hf hdr="0" dt="0"/>
  <p:txStyles>
    <p:title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p:titleStyle>
    <p:bodyStyle>
      <a:lvl1pPr marL="342900" indent="-342900" algn="l" defTabSz="912813" rtl="0" eaLnBrk="0" fontAlgn="base" hangingPunct="0">
        <a:spcBef>
          <a:spcPct val="20000"/>
        </a:spcBef>
        <a:spcAft>
          <a:spcPct val="0"/>
        </a:spcAft>
        <a:buFont typeface="Arial" panose="020B0604020202020204" pitchFamily="34" charset="0"/>
        <a:defRPr sz="1600" kern="1200">
          <a:solidFill>
            <a:schemeClr val="tx1"/>
          </a:solidFill>
          <a:latin typeface="+mn-lt"/>
          <a:ea typeface="MS PGothic" panose="020B0600070205080204" pitchFamily="34" charset="-128"/>
          <a:cs typeface="+mn-cs"/>
        </a:defRPr>
      </a:lvl1pPr>
      <a:lvl2pPr marL="457200" algn="l" defTabSz="912813" rtl="0" eaLnBrk="0" fontAlgn="base" hangingPunct="0">
        <a:spcBef>
          <a:spcPct val="20000"/>
        </a:spcBef>
        <a:spcAft>
          <a:spcPct val="0"/>
        </a:spcAft>
        <a:buFont typeface="Arial" panose="020B0604020202020204" pitchFamily="34" charset="0"/>
        <a:defRPr sz="1400" kern="1200">
          <a:solidFill>
            <a:schemeClr val="tx1"/>
          </a:solidFill>
          <a:latin typeface="+mn-lt"/>
          <a:ea typeface="MS PGothic" panose="020B0600070205080204" pitchFamily="34" charset="-128"/>
          <a:cs typeface="+mn-cs"/>
        </a:defRPr>
      </a:lvl2pPr>
      <a:lvl3pPr marL="914400" algn="l" defTabSz="912813" rtl="0" eaLnBrk="0" fontAlgn="base" hangingPunct="0">
        <a:spcBef>
          <a:spcPct val="20000"/>
        </a:spcBef>
        <a:spcAft>
          <a:spcPct val="0"/>
        </a:spcAft>
        <a:buFont typeface="Arial" panose="020B0604020202020204" pitchFamily="34" charset="0"/>
        <a:defRPr sz="1200" kern="1200">
          <a:solidFill>
            <a:schemeClr val="tx1"/>
          </a:solidFill>
          <a:latin typeface="+mn-lt"/>
          <a:ea typeface="MS PGothic" panose="020B0600070205080204" pitchFamily="34" charset="-128"/>
          <a:cs typeface="+mn-cs"/>
        </a:defRPr>
      </a:lvl3pPr>
      <a:lvl4pPr marL="13716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4pPr>
      <a:lvl5pPr marL="1828800" algn="l" defTabSz="912813"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5pPr>
      <a:lvl6pPr marL="2514314"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62"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610"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58" indent="-228574" algn="l" defTabSz="91429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296" rtl="0" eaLnBrk="1" latinLnBrk="0" hangingPunct="1">
        <a:defRPr sz="1800" kern="1200">
          <a:solidFill>
            <a:schemeClr val="tx1"/>
          </a:solidFill>
          <a:latin typeface="+mn-lt"/>
          <a:ea typeface="+mn-ea"/>
          <a:cs typeface="+mn-cs"/>
        </a:defRPr>
      </a:lvl1pPr>
      <a:lvl2pPr marL="457148" algn="l" defTabSz="914296" rtl="0" eaLnBrk="1" latinLnBrk="0" hangingPunct="1">
        <a:defRPr sz="1800" kern="1200">
          <a:solidFill>
            <a:schemeClr val="tx1"/>
          </a:solidFill>
          <a:latin typeface="+mn-lt"/>
          <a:ea typeface="+mn-ea"/>
          <a:cs typeface="+mn-cs"/>
        </a:defRPr>
      </a:lvl2pPr>
      <a:lvl3pPr marL="914296" algn="l" defTabSz="914296" rtl="0" eaLnBrk="1" latinLnBrk="0" hangingPunct="1">
        <a:defRPr sz="1800" kern="1200">
          <a:solidFill>
            <a:schemeClr val="tx1"/>
          </a:solidFill>
          <a:latin typeface="+mn-lt"/>
          <a:ea typeface="+mn-ea"/>
          <a:cs typeface="+mn-cs"/>
        </a:defRPr>
      </a:lvl3pPr>
      <a:lvl4pPr marL="1371444" algn="l" defTabSz="914296" rtl="0" eaLnBrk="1" latinLnBrk="0" hangingPunct="1">
        <a:defRPr sz="1800" kern="1200">
          <a:solidFill>
            <a:schemeClr val="tx1"/>
          </a:solidFill>
          <a:latin typeface="+mn-lt"/>
          <a:ea typeface="+mn-ea"/>
          <a:cs typeface="+mn-cs"/>
        </a:defRPr>
      </a:lvl4pPr>
      <a:lvl5pPr marL="1828592" algn="l" defTabSz="914296" rtl="0" eaLnBrk="1" latinLnBrk="0" hangingPunct="1">
        <a:defRPr sz="1800" kern="1200">
          <a:solidFill>
            <a:schemeClr val="tx1"/>
          </a:solidFill>
          <a:latin typeface="+mn-lt"/>
          <a:ea typeface="+mn-ea"/>
          <a:cs typeface="+mn-cs"/>
        </a:defRPr>
      </a:lvl5pPr>
      <a:lvl6pPr marL="2285740" algn="l" defTabSz="914296" rtl="0" eaLnBrk="1" latinLnBrk="0" hangingPunct="1">
        <a:defRPr sz="1800" kern="1200">
          <a:solidFill>
            <a:schemeClr val="tx1"/>
          </a:solidFill>
          <a:latin typeface="+mn-lt"/>
          <a:ea typeface="+mn-ea"/>
          <a:cs typeface="+mn-cs"/>
        </a:defRPr>
      </a:lvl6pPr>
      <a:lvl7pPr marL="2742888" algn="l" defTabSz="914296" rtl="0" eaLnBrk="1" latinLnBrk="0" hangingPunct="1">
        <a:defRPr sz="1800" kern="1200">
          <a:solidFill>
            <a:schemeClr val="tx1"/>
          </a:solidFill>
          <a:latin typeface="+mn-lt"/>
          <a:ea typeface="+mn-ea"/>
          <a:cs typeface="+mn-cs"/>
        </a:defRPr>
      </a:lvl7pPr>
      <a:lvl8pPr marL="3200036" algn="l" defTabSz="914296" rtl="0" eaLnBrk="1" latinLnBrk="0" hangingPunct="1">
        <a:defRPr sz="1800" kern="1200">
          <a:solidFill>
            <a:schemeClr val="tx1"/>
          </a:solidFill>
          <a:latin typeface="+mn-lt"/>
          <a:ea typeface="+mn-ea"/>
          <a:cs typeface="+mn-cs"/>
        </a:defRPr>
      </a:lvl8pPr>
      <a:lvl9pPr marL="3657184" algn="l" defTabSz="91429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Espace réservé du titre 1">
            <a:extLst>
              <a:ext uri="{FF2B5EF4-FFF2-40B4-BE49-F238E27FC236}">
                <a16:creationId xmlns:a16="http://schemas.microsoft.com/office/drawing/2014/main" id="{FCCF7D8D-F2B4-4F64-B53D-1CF8DA7D39A2}"/>
              </a:ext>
            </a:extLst>
          </p:cNvPr>
          <p:cNvSpPr>
            <a:spLocks noGrp="1"/>
          </p:cNvSpPr>
          <p:nvPr>
            <p:ph type="title"/>
          </p:nvPr>
        </p:nvSpPr>
        <p:spPr bwMode="auto">
          <a:xfrm>
            <a:off x="179389" y="179388"/>
            <a:ext cx="8785225"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fr-FR" altLang="fr-FR" dirty="0"/>
              <a:t>Modifiez le style du titre</a:t>
            </a:r>
          </a:p>
        </p:txBody>
      </p:sp>
      <p:sp>
        <p:nvSpPr>
          <p:cNvPr id="8195" name="Espace réservé du texte 2">
            <a:extLst>
              <a:ext uri="{FF2B5EF4-FFF2-40B4-BE49-F238E27FC236}">
                <a16:creationId xmlns:a16="http://schemas.microsoft.com/office/drawing/2014/main" id="{69375E07-7579-4D78-ABCE-CE92E5E8F3C8}"/>
              </a:ext>
            </a:extLst>
          </p:cNvPr>
          <p:cNvSpPr>
            <a:spLocks noGrp="1"/>
          </p:cNvSpPr>
          <p:nvPr>
            <p:ph type="body" idx="1"/>
          </p:nvPr>
        </p:nvSpPr>
        <p:spPr bwMode="auto">
          <a:xfrm>
            <a:off x="180975" y="1200151"/>
            <a:ext cx="8783638"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fr-FR" dirty="0"/>
              <a:t>Modifiez les styles du texte du masque</a:t>
            </a:r>
          </a:p>
          <a:p>
            <a:pPr lvl="1"/>
            <a:r>
              <a:rPr lang="fr-FR" altLang="fr-FR" dirty="0"/>
              <a:t>Deuxième niveau</a:t>
            </a:r>
          </a:p>
          <a:p>
            <a:pPr lvl="2"/>
            <a:r>
              <a:rPr lang="fr-FR" altLang="fr-FR" dirty="0"/>
              <a:t>Troisième niveau</a:t>
            </a:r>
          </a:p>
          <a:p>
            <a:pPr lvl="3"/>
            <a:r>
              <a:rPr lang="fr-FR" altLang="fr-FR" dirty="0"/>
              <a:t>Quatrième niveau</a:t>
            </a:r>
          </a:p>
          <a:p>
            <a:pPr lvl="4"/>
            <a:r>
              <a:rPr lang="fr-FR" altLang="fr-FR" dirty="0"/>
              <a:t>Cinquième niveau</a:t>
            </a:r>
          </a:p>
        </p:txBody>
      </p:sp>
      <p:sp>
        <p:nvSpPr>
          <p:cNvPr id="3" name="Espace réservé du numéro de diapositive 2">
            <a:extLst>
              <a:ext uri="{FF2B5EF4-FFF2-40B4-BE49-F238E27FC236}">
                <a16:creationId xmlns:a16="http://schemas.microsoft.com/office/drawing/2014/main" id="{CEB6C84B-7778-43D8-B486-E6D65B2301C0}"/>
              </a:ext>
            </a:extLst>
          </p:cNvPr>
          <p:cNvSpPr>
            <a:spLocks noGrp="1"/>
          </p:cNvSpPr>
          <p:nvPr>
            <p:ph type="sldNum" sz="quarter" idx="4"/>
          </p:nvPr>
        </p:nvSpPr>
        <p:spPr>
          <a:xfrm>
            <a:off x="8515351" y="4551364"/>
            <a:ext cx="449263" cy="274637"/>
          </a:xfrm>
          <a:prstGeom prst="rect">
            <a:avLst/>
          </a:prstGeom>
        </p:spPr>
        <p:txBody>
          <a:bodyPr vert="horz" wrap="square" lIns="0" tIns="0" rIns="0" bIns="0" numCol="1" anchor="ctr" anchorCtr="0" compatLnSpc="1">
            <a:prstTxWarp prst="textNoShape">
              <a:avLst/>
            </a:prstTxWarp>
          </a:bodyPr>
          <a:lstStyle>
            <a:lvl1pPr>
              <a:defRPr sz="1000" b="1"/>
            </a:lvl1pPr>
          </a:lstStyle>
          <a:p>
            <a:r>
              <a:rPr lang="fr-FR" altLang="fr-FR" dirty="0"/>
              <a:t>—————</a:t>
            </a:r>
          </a:p>
          <a:p>
            <a:r>
              <a:rPr lang="fr-FR" altLang="fr-FR" dirty="0"/>
              <a:t>p.</a:t>
            </a:r>
            <a:fld id="{02234E93-1489-443F-A865-634E8015BFEA}" type="slidenum">
              <a:rPr lang="fr-FR" altLang="fr-FR"/>
              <a:pPr/>
              <a:t>‹N°›</a:t>
            </a:fld>
            <a:endParaRPr lang="fr-FR" altLang="fr-FR" dirty="0"/>
          </a:p>
        </p:txBody>
      </p:sp>
      <p:sp>
        <p:nvSpPr>
          <p:cNvPr id="12" name="Espace réservé du pied de page 4">
            <a:extLst>
              <a:ext uri="{FF2B5EF4-FFF2-40B4-BE49-F238E27FC236}">
                <a16:creationId xmlns:a16="http://schemas.microsoft.com/office/drawing/2014/main" id="{0AFF06D4-6DCC-4C4A-A2E0-DC1DCC9C18DD}"/>
              </a:ext>
            </a:extLst>
          </p:cNvPr>
          <p:cNvSpPr>
            <a:spLocks noGrp="1"/>
          </p:cNvSpPr>
          <p:nvPr>
            <p:ph type="ftr" sz="quarter" idx="3"/>
          </p:nvPr>
        </p:nvSpPr>
        <p:spPr>
          <a:xfrm>
            <a:off x="1331914" y="4686300"/>
            <a:ext cx="3141662" cy="268288"/>
          </a:xfrm>
          <a:prstGeom prst="rect">
            <a:avLst/>
          </a:prstGeom>
        </p:spPr>
        <p:txBody>
          <a:bodyPr vert="horz" wrap="square" lIns="0" tIns="0" rIns="0" bIns="0" numCol="1" anchor="t" anchorCtr="0" compatLnSpc="1">
            <a:prstTxWarp prst="textNoShape">
              <a:avLst/>
            </a:prstTxWarp>
            <a:noAutofit/>
          </a:bodyPr>
          <a:lstStyle>
            <a:lvl1pPr>
              <a:lnSpc>
                <a:spcPts val="1200"/>
              </a:lnSpc>
              <a:defRPr sz="1000" b="1"/>
            </a:lvl1pPr>
          </a:lstStyle>
          <a:p>
            <a:r>
              <a:rPr lang="fr-FR" altLang="fr-FR" dirty="0"/>
              <a:t>NORM_SNUM_CérémoniesSquadAgile_V3</a:t>
            </a:r>
          </a:p>
        </p:txBody>
      </p:sp>
    </p:spTree>
    <p:extLst>
      <p:ext uri="{BB962C8B-B14F-4D97-AF65-F5344CB8AC3E}">
        <p14:creationId xmlns:p14="http://schemas.microsoft.com/office/powerpoint/2010/main" val="4023058689"/>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Lst>
  <p:hf hdr="0" dt="0"/>
  <p:txStyles>
    <p:titleStyle>
      <a:lvl1pPr algn="l" defTabSz="912791"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791"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791"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791"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791"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189" algn="l" defTabSz="912791" rtl="0" fontAlgn="base">
        <a:lnSpc>
          <a:spcPts val="3300"/>
        </a:lnSpc>
        <a:spcBef>
          <a:spcPct val="0"/>
        </a:spcBef>
        <a:spcAft>
          <a:spcPct val="0"/>
        </a:spcAft>
        <a:defRPr sz="3600">
          <a:solidFill>
            <a:schemeClr val="tx2"/>
          </a:solidFill>
          <a:latin typeface="Themis Display" pitchFamily="50" charset="0"/>
        </a:defRPr>
      </a:lvl6pPr>
      <a:lvl7pPr marL="914378" algn="l" defTabSz="912791" rtl="0" fontAlgn="base">
        <a:lnSpc>
          <a:spcPts val="3300"/>
        </a:lnSpc>
        <a:spcBef>
          <a:spcPct val="0"/>
        </a:spcBef>
        <a:spcAft>
          <a:spcPct val="0"/>
        </a:spcAft>
        <a:defRPr sz="3600">
          <a:solidFill>
            <a:schemeClr val="tx2"/>
          </a:solidFill>
          <a:latin typeface="Themis Display" pitchFamily="50" charset="0"/>
        </a:defRPr>
      </a:lvl7pPr>
      <a:lvl8pPr marL="1371566" algn="l" defTabSz="912791" rtl="0" fontAlgn="base">
        <a:lnSpc>
          <a:spcPts val="3300"/>
        </a:lnSpc>
        <a:spcBef>
          <a:spcPct val="0"/>
        </a:spcBef>
        <a:spcAft>
          <a:spcPct val="0"/>
        </a:spcAft>
        <a:defRPr sz="3600">
          <a:solidFill>
            <a:schemeClr val="tx2"/>
          </a:solidFill>
          <a:latin typeface="Themis Display" pitchFamily="50" charset="0"/>
        </a:defRPr>
      </a:lvl8pPr>
      <a:lvl9pPr marL="1828754" algn="l" defTabSz="912791" rtl="0" fontAlgn="base">
        <a:lnSpc>
          <a:spcPts val="3300"/>
        </a:lnSpc>
        <a:spcBef>
          <a:spcPct val="0"/>
        </a:spcBef>
        <a:spcAft>
          <a:spcPct val="0"/>
        </a:spcAft>
        <a:defRPr sz="3600">
          <a:solidFill>
            <a:schemeClr val="tx2"/>
          </a:solidFill>
          <a:latin typeface="Themis Display" pitchFamily="50" charset="0"/>
        </a:defRPr>
      </a:lvl9pPr>
    </p:titleStyle>
    <p:bodyStyle>
      <a:lvl1pPr marL="342892" indent="-342892" algn="l" defTabSz="912791" rtl="0" eaLnBrk="0" fontAlgn="base" hangingPunct="0">
        <a:spcBef>
          <a:spcPct val="20000"/>
        </a:spcBef>
        <a:spcAft>
          <a:spcPct val="0"/>
        </a:spcAft>
        <a:buFont typeface="Arial" panose="020B0604020202020204" pitchFamily="34" charset="0"/>
        <a:defRPr sz="1600" kern="1200">
          <a:solidFill>
            <a:schemeClr val="tx1"/>
          </a:solidFill>
          <a:latin typeface="+mn-lt"/>
          <a:ea typeface="MS PGothic" panose="020B0600070205080204" pitchFamily="34" charset="-128"/>
          <a:cs typeface="+mn-cs"/>
        </a:defRPr>
      </a:lvl1pPr>
      <a:lvl2pPr marL="457189" algn="l" defTabSz="912791" rtl="0" eaLnBrk="0" fontAlgn="base" hangingPunct="0">
        <a:spcBef>
          <a:spcPct val="20000"/>
        </a:spcBef>
        <a:spcAft>
          <a:spcPct val="0"/>
        </a:spcAft>
        <a:buFont typeface="Arial" panose="020B0604020202020204" pitchFamily="34" charset="0"/>
        <a:defRPr sz="1400" kern="1200">
          <a:solidFill>
            <a:schemeClr val="tx1"/>
          </a:solidFill>
          <a:latin typeface="+mn-lt"/>
          <a:ea typeface="MS PGothic" panose="020B0600070205080204" pitchFamily="34" charset="-128"/>
          <a:cs typeface="+mn-cs"/>
        </a:defRPr>
      </a:lvl2pPr>
      <a:lvl3pPr marL="914378" algn="l" defTabSz="912791" rtl="0" eaLnBrk="0" fontAlgn="base" hangingPunct="0">
        <a:spcBef>
          <a:spcPct val="20000"/>
        </a:spcBef>
        <a:spcAft>
          <a:spcPct val="0"/>
        </a:spcAft>
        <a:buFont typeface="Arial" panose="020B0604020202020204" pitchFamily="34" charset="0"/>
        <a:defRPr sz="1200" kern="1200">
          <a:solidFill>
            <a:schemeClr val="tx1"/>
          </a:solidFill>
          <a:latin typeface="+mn-lt"/>
          <a:ea typeface="MS PGothic" panose="020B0600070205080204" pitchFamily="34" charset="-128"/>
          <a:cs typeface="+mn-cs"/>
        </a:defRPr>
      </a:lvl3pPr>
      <a:lvl4pPr marL="1371566" algn="l" defTabSz="912791"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4pPr>
      <a:lvl5pPr marL="1828754" algn="l" defTabSz="912791" rtl="0" eaLnBrk="0" fontAlgn="base" hangingPunct="0">
        <a:spcBef>
          <a:spcPct val="20000"/>
        </a:spcBef>
        <a:spcAft>
          <a:spcPct val="0"/>
        </a:spcAft>
        <a:buFont typeface="Arial" panose="020B0604020202020204" pitchFamily="34" charset="0"/>
        <a:defRPr sz="1100" kern="1200">
          <a:solidFill>
            <a:schemeClr val="tx1"/>
          </a:solidFill>
          <a:latin typeface="+mn-lt"/>
          <a:ea typeface="MS PGothic" panose="020B0600070205080204" pitchFamily="34" charset="-128"/>
          <a:cs typeface="+mn-cs"/>
        </a:defRPr>
      </a:lvl5pPr>
      <a:lvl6pPr marL="2514251" indent="-228569" algn="l" defTabSz="9142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388" indent="-228569" algn="l" defTabSz="9142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25" indent="-228569" algn="l" defTabSz="9142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661" indent="-228569" algn="l" defTabSz="9142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273" rtl="0" eaLnBrk="1" latinLnBrk="0" hangingPunct="1">
        <a:defRPr sz="1800" kern="1200">
          <a:solidFill>
            <a:schemeClr val="tx1"/>
          </a:solidFill>
          <a:latin typeface="+mn-lt"/>
          <a:ea typeface="+mn-ea"/>
          <a:cs typeface="+mn-cs"/>
        </a:defRPr>
      </a:lvl1pPr>
      <a:lvl2pPr marL="457136" algn="l" defTabSz="914273" rtl="0" eaLnBrk="1" latinLnBrk="0" hangingPunct="1">
        <a:defRPr sz="1800" kern="1200">
          <a:solidFill>
            <a:schemeClr val="tx1"/>
          </a:solidFill>
          <a:latin typeface="+mn-lt"/>
          <a:ea typeface="+mn-ea"/>
          <a:cs typeface="+mn-cs"/>
        </a:defRPr>
      </a:lvl2pPr>
      <a:lvl3pPr marL="914273" algn="l" defTabSz="914273" rtl="0" eaLnBrk="1" latinLnBrk="0" hangingPunct="1">
        <a:defRPr sz="1800" kern="1200">
          <a:solidFill>
            <a:schemeClr val="tx1"/>
          </a:solidFill>
          <a:latin typeface="+mn-lt"/>
          <a:ea typeface="+mn-ea"/>
          <a:cs typeface="+mn-cs"/>
        </a:defRPr>
      </a:lvl3pPr>
      <a:lvl4pPr marL="1371410" algn="l" defTabSz="914273" rtl="0" eaLnBrk="1" latinLnBrk="0" hangingPunct="1">
        <a:defRPr sz="1800" kern="1200">
          <a:solidFill>
            <a:schemeClr val="tx1"/>
          </a:solidFill>
          <a:latin typeface="+mn-lt"/>
          <a:ea typeface="+mn-ea"/>
          <a:cs typeface="+mn-cs"/>
        </a:defRPr>
      </a:lvl4pPr>
      <a:lvl5pPr marL="1828547" algn="l" defTabSz="914273" rtl="0" eaLnBrk="1" latinLnBrk="0" hangingPunct="1">
        <a:defRPr sz="1800" kern="1200">
          <a:solidFill>
            <a:schemeClr val="tx1"/>
          </a:solidFill>
          <a:latin typeface="+mn-lt"/>
          <a:ea typeface="+mn-ea"/>
          <a:cs typeface="+mn-cs"/>
        </a:defRPr>
      </a:lvl5pPr>
      <a:lvl6pPr marL="2285683" algn="l" defTabSz="914273" rtl="0" eaLnBrk="1" latinLnBrk="0" hangingPunct="1">
        <a:defRPr sz="1800" kern="1200">
          <a:solidFill>
            <a:schemeClr val="tx1"/>
          </a:solidFill>
          <a:latin typeface="+mn-lt"/>
          <a:ea typeface="+mn-ea"/>
          <a:cs typeface="+mn-cs"/>
        </a:defRPr>
      </a:lvl6pPr>
      <a:lvl7pPr marL="2742820" algn="l" defTabSz="914273" rtl="0" eaLnBrk="1" latinLnBrk="0" hangingPunct="1">
        <a:defRPr sz="1800" kern="1200">
          <a:solidFill>
            <a:schemeClr val="tx1"/>
          </a:solidFill>
          <a:latin typeface="+mn-lt"/>
          <a:ea typeface="+mn-ea"/>
          <a:cs typeface="+mn-cs"/>
        </a:defRPr>
      </a:lvl7pPr>
      <a:lvl8pPr marL="3199956" algn="l" defTabSz="914273" rtl="0" eaLnBrk="1" latinLnBrk="0" hangingPunct="1">
        <a:defRPr sz="1800" kern="1200">
          <a:solidFill>
            <a:schemeClr val="tx1"/>
          </a:solidFill>
          <a:latin typeface="+mn-lt"/>
          <a:ea typeface="+mn-ea"/>
          <a:cs typeface="+mn-cs"/>
        </a:defRPr>
      </a:lvl8pPr>
      <a:lvl9pPr marL="3657092" algn="l" defTabSz="91427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14.xml"/><Relationship Id="rId1"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16.xml"/><Relationship Id="rId1" Type="http://schemas.openxmlformats.org/officeDocument/2006/relationships/tags" Target="../tags/tag1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18.xml"/><Relationship Id="rId1" Type="http://schemas.openxmlformats.org/officeDocument/2006/relationships/tags" Target="../tags/tag1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20.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469C03B9-EF11-48BC-8C3E-0698B1F297E7}"/>
              </a:ext>
            </a:extLst>
          </p:cNvPr>
          <p:cNvSpPr>
            <a:spLocks noGrp="1"/>
          </p:cNvSpPr>
          <p:nvPr>
            <p:ph type="body" sz="quarter" idx="11"/>
          </p:nvPr>
        </p:nvSpPr>
        <p:spPr/>
        <p:txBody>
          <a:bodyPr/>
          <a:lstStyle/>
          <a:p>
            <a:r>
              <a:rPr lang="fr-FR"/>
              <a:t>28 juillet 2025</a:t>
            </a:r>
            <a:endParaRPr lang="fr-FR" dirty="0"/>
          </a:p>
        </p:txBody>
      </p:sp>
      <p:sp>
        <p:nvSpPr>
          <p:cNvPr id="12" name="Titre 11">
            <a:extLst>
              <a:ext uri="{FF2B5EF4-FFF2-40B4-BE49-F238E27FC236}">
                <a16:creationId xmlns:a16="http://schemas.microsoft.com/office/drawing/2014/main" id="{463583B1-AD7C-432C-97D5-4292F5675A4B}"/>
              </a:ext>
            </a:extLst>
          </p:cNvPr>
          <p:cNvSpPr>
            <a:spLocks noGrp="1"/>
          </p:cNvSpPr>
          <p:nvPr>
            <p:ph type="ctrTitle"/>
          </p:nvPr>
        </p:nvSpPr>
        <p:spPr>
          <a:xfrm>
            <a:off x="2276774" y="1455626"/>
            <a:ext cx="6345675" cy="628007"/>
          </a:xfrm>
        </p:spPr>
        <p:txBody>
          <a:bodyPr>
            <a:normAutofit/>
          </a:bodyPr>
          <a:lstStyle/>
          <a:p>
            <a:pPr>
              <a:lnSpc>
                <a:spcPct val="100000"/>
              </a:lnSpc>
            </a:pPr>
            <a:r>
              <a:rPr lang="fr-FR" sz="4000" dirty="0">
                <a:solidFill>
                  <a:prstClr val="white"/>
                </a:solidFill>
                <a:ea typeface="Calibri" panose="020F0502020204030204" pitchFamily="34" charset="0"/>
                <a:cs typeface="Arial" panose="020B0604020202020204" pitchFamily="34" charset="0"/>
              </a:rPr>
              <a:t>Cérémonies Squad Agile</a:t>
            </a:r>
            <a:endParaRPr lang="fr-FR" dirty="0"/>
          </a:p>
        </p:txBody>
      </p:sp>
      <p:sp>
        <p:nvSpPr>
          <p:cNvPr id="2" name="Rectangle 1">
            <a:extLst>
              <a:ext uri="{FF2B5EF4-FFF2-40B4-BE49-F238E27FC236}">
                <a16:creationId xmlns:a16="http://schemas.microsoft.com/office/drawing/2014/main" id="{00A9A7D0-C672-4936-B3D3-9AD383DA11A0}"/>
              </a:ext>
            </a:extLst>
          </p:cNvPr>
          <p:cNvSpPr/>
          <p:nvPr/>
        </p:nvSpPr>
        <p:spPr>
          <a:xfrm>
            <a:off x="7824158" y="4149306"/>
            <a:ext cx="1181819" cy="907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52901A08-8D34-4A06-AEE8-BAEB96FE96CF}"/>
              </a:ext>
            </a:extLst>
          </p:cNvPr>
          <p:cNvPicPr>
            <a:picLocks noChangeAspect="1"/>
          </p:cNvPicPr>
          <p:nvPr/>
        </p:nvPicPr>
        <p:blipFill rotWithShape="1">
          <a:blip r:embed="rId3"/>
          <a:srcRect r="65048"/>
          <a:stretch/>
        </p:blipFill>
        <p:spPr>
          <a:xfrm>
            <a:off x="8073438" y="4002729"/>
            <a:ext cx="853202" cy="1054507"/>
          </a:xfrm>
          <a:prstGeom prst="rect">
            <a:avLst/>
          </a:prstGeom>
        </p:spPr>
      </p:pic>
      <p:sp>
        <p:nvSpPr>
          <p:cNvPr id="7" name="Sous-titre 1">
            <a:extLst>
              <a:ext uri="{FF2B5EF4-FFF2-40B4-BE49-F238E27FC236}">
                <a16:creationId xmlns:a16="http://schemas.microsoft.com/office/drawing/2014/main" id="{A316351E-98D3-4A77-917A-DE2E8A5FE69B}"/>
              </a:ext>
            </a:extLst>
          </p:cNvPr>
          <p:cNvSpPr>
            <a:spLocks noGrp="1"/>
          </p:cNvSpPr>
          <p:nvPr>
            <p:ph type="subTitle" idx="1"/>
          </p:nvPr>
        </p:nvSpPr>
        <p:spPr>
          <a:xfrm>
            <a:off x="2360626" y="2418733"/>
            <a:ext cx="6408712" cy="225026"/>
          </a:xfrm>
        </p:spPr>
        <p:txBody>
          <a:bodyPr/>
          <a:lstStyle/>
          <a:p>
            <a:pPr lvl="0" defTabSz="466725">
              <a:lnSpc>
                <a:spcPct val="90000"/>
              </a:lnSpc>
              <a:spcBef>
                <a:spcPct val="0"/>
              </a:spcBef>
              <a:spcAft>
                <a:spcPts val="0"/>
              </a:spcAft>
            </a:pPr>
            <a:r>
              <a:rPr lang="fr-FR" sz="1100" dirty="0"/>
              <a:t>SERVICE DU NUMERIQUE (SNUM)</a:t>
            </a:r>
          </a:p>
        </p:txBody>
      </p:sp>
    </p:spTree>
    <p:extLst>
      <p:ext uri="{BB962C8B-B14F-4D97-AF65-F5344CB8AC3E}">
        <p14:creationId xmlns:p14="http://schemas.microsoft.com/office/powerpoint/2010/main" val="98363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Espace réservé du numéro de diapositive 4">
            <a:extLst>
              <a:ext uri="{FF2B5EF4-FFF2-40B4-BE49-F238E27FC236}">
                <a16:creationId xmlns:a16="http://schemas.microsoft.com/office/drawing/2014/main" id="{4BFE602E-9422-447A-8CD5-1FA40622D49D}"/>
              </a:ext>
            </a:extLst>
          </p:cNvPr>
          <p:cNvSpPr>
            <a:spLocks noGrp="1"/>
          </p:cNvSpPr>
          <p:nvPr>
            <p:ph type="sldNum" sz="quarter" idx="11"/>
          </p:nvPr>
        </p:nvSpPr>
        <p:spPr>
          <a:xfrm>
            <a:off x="8515351" y="4686301"/>
            <a:ext cx="449263" cy="139700"/>
          </a:xfrm>
        </p:spPr>
        <p:txBody>
          <a:bodyPr/>
          <a:lstStyle/>
          <a:p>
            <a:pPr defTabSz="912791">
              <a:defRPr/>
            </a:pPr>
            <a:r>
              <a:rPr lang="fr-FR" altLang="fr-FR">
                <a:solidFill>
                  <a:srgbClr val="0C0C0C"/>
                </a:solidFill>
                <a:latin typeface="Raleway" panose="020B0503030101060003" pitchFamily="34" charset="0"/>
                <a:ea typeface="MS PGothic" panose="020B0600070205080204" pitchFamily="34" charset="-128"/>
              </a:rPr>
              <a:t>p.</a:t>
            </a:r>
            <a:fld id="{67C32495-15B5-4AAB-A9AA-B3360F20733D}" type="slidenum">
              <a:rPr lang="fr-FR" altLang="fr-FR">
                <a:solidFill>
                  <a:srgbClr val="0C0C0C"/>
                </a:solidFill>
                <a:latin typeface="Raleway" panose="020B0503030101060003" pitchFamily="34" charset="0"/>
                <a:ea typeface="MS PGothic" panose="020B0600070205080204" pitchFamily="34" charset="-128"/>
              </a:rPr>
              <a:pPr defTabSz="912791">
                <a:defRPr/>
              </a:pPr>
              <a:t>2</a:t>
            </a:fld>
            <a:endParaRPr lang="fr-FR" altLang="fr-FR">
              <a:solidFill>
                <a:srgbClr val="0C0C0C"/>
              </a:solidFill>
              <a:latin typeface="Raleway" panose="020B0503030101060003" pitchFamily="34" charset="0"/>
              <a:ea typeface="MS PGothic" panose="020B0600070205080204" pitchFamily="34" charset="-128"/>
            </a:endParaRPr>
          </a:p>
        </p:txBody>
      </p:sp>
      <p:sp>
        <p:nvSpPr>
          <p:cNvPr id="77" name="ZoneTexte 272">
            <a:extLst>
              <a:ext uri="{FF2B5EF4-FFF2-40B4-BE49-F238E27FC236}">
                <a16:creationId xmlns:a16="http://schemas.microsoft.com/office/drawing/2014/main" id="{B0A5B5AE-9BCF-4E36-B786-85458E08F85F}"/>
              </a:ext>
            </a:extLst>
          </p:cNvPr>
          <p:cNvSpPr txBox="1">
            <a:spLocks/>
          </p:cNvSpPr>
          <p:nvPr/>
        </p:nvSpPr>
        <p:spPr>
          <a:xfrm>
            <a:off x="1662654" y="2412258"/>
            <a:ext cx="7125439" cy="362946"/>
          </a:xfrm>
          <a:prstGeom prst="rect">
            <a:avLst/>
          </a:prstGeom>
          <a:ln>
            <a:noFill/>
          </a:ln>
        </p:spPr>
        <p:txBody>
          <a:bodyPr vert="horz" wrap="square" lIns="53988" tIns="53988" rIns="53988" bIns="53988" rtlCol="0" anchor="ctr">
            <a:spAutoFit/>
          </a:bodyPr>
          <a:lstStyle/>
          <a:p>
            <a:pPr marL="171446" indent="-171446" algn="just" defTabSz="914088">
              <a:buFont typeface="Arial" panose="020B0604020202020204" pitchFamily="34" charset="0"/>
              <a:buChar char="•"/>
            </a:pPr>
            <a:r>
              <a:rPr lang="fr-FR" sz="825" dirty="0">
                <a:solidFill>
                  <a:srgbClr val="000000"/>
                </a:solidFill>
              </a:rPr>
              <a:t>Le </a:t>
            </a:r>
            <a:r>
              <a:rPr lang="fr-FR" sz="825" b="1" dirty="0">
                <a:solidFill>
                  <a:srgbClr val="CCDD61">
                    <a:lumMod val="75000"/>
                  </a:srgbClr>
                </a:solidFill>
              </a:rPr>
              <a:t>sprint planning </a:t>
            </a:r>
            <a:r>
              <a:rPr lang="fr-FR" sz="825" dirty="0">
                <a:solidFill>
                  <a:srgbClr val="000000"/>
                </a:solidFill>
              </a:rPr>
              <a:t>sert à planifier le contenu du sprint en fonction de la capacité à délivrer de la squad, les fonctionnalités à développer et la charge à allouer aux différentes activités (projets, évolutions, maintenance…)</a:t>
            </a:r>
          </a:p>
        </p:txBody>
      </p:sp>
      <p:sp>
        <p:nvSpPr>
          <p:cNvPr id="78" name="Rectangle 77">
            <a:extLst>
              <a:ext uri="{FF2B5EF4-FFF2-40B4-BE49-F238E27FC236}">
                <a16:creationId xmlns:a16="http://schemas.microsoft.com/office/drawing/2014/main" id="{2B4309E3-82C4-43E9-ADE5-C3A97821FA06}"/>
              </a:ext>
            </a:extLst>
          </p:cNvPr>
          <p:cNvSpPr>
            <a:spLocks/>
          </p:cNvSpPr>
          <p:nvPr/>
        </p:nvSpPr>
        <p:spPr>
          <a:xfrm>
            <a:off x="605589" y="1278267"/>
            <a:ext cx="6135559" cy="858635"/>
          </a:xfrm>
          <a:prstGeom prst="rect">
            <a:avLst/>
          </a:prstGeom>
          <a:noFill/>
          <a:ln w="12700" cap="flat" cmpd="sng" algn="ctr">
            <a:solidFill>
              <a:schemeClr val="accent1"/>
            </a:solidFill>
            <a:prstDash val="dash"/>
            <a:round/>
            <a:headEnd type="none" w="med" len="med"/>
            <a:tailEnd type="none" w="med" len="med"/>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1000" b="1">
                <a:solidFill>
                  <a:schemeClr val="accent1"/>
                </a:solidFill>
              </a:rPr>
              <a:t>sprint #1</a:t>
            </a:r>
          </a:p>
        </p:txBody>
      </p:sp>
      <p:sp>
        <p:nvSpPr>
          <p:cNvPr id="79" name="Rectangle 78">
            <a:extLst>
              <a:ext uri="{FF2B5EF4-FFF2-40B4-BE49-F238E27FC236}">
                <a16:creationId xmlns:a16="http://schemas.microsoft.com/office/drawing/2014/main" id="{987633CF-D861-49FA-9439-C783FAA2D9AA}"/>
              </a:ext>
            </a:extLst>
          </p:cNvPr>
          <p:cNvSpPr>
            <a:spLocks/>
          </p:cNvSpPr>
          <p:nvPr/>
        </p:nvSpPr>
        <p:spPr>
          <a:xfrm>
            <a:off x="7143616" y="1278266"/>
            <a:ext cx="1442599" cy="858012"/>
          </a:xfrm>
          <a:prstGeom prst="rect">
            <a:avLst/>
          </a:prstGeom>
          <a:noFill/>
          <a:ln w="12700" cap="flat" cmpd="sng" algn="ctr">
            <a:solidFill>
              <a:schemeClr val="accent1"/>
            </a:solidFill>
            <a:prstDash val="dash"/>
            <a:round/>
            <a:headEnd type="none" w="med" len="med"/>
            <a:tailEnd type="none" w="med" len="med"/>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1000" b="1">
                <a:solidFill>
                  <a:schemeClr val="accent1"/>
                </a:solidFill>
              </a:rPr>
              <a:t>sprint #N</a:t>
            </a:r>
          </a:p>
        </p:txBody>
      </p:sp>
      <p:sp>
        <p:nvSpPr>
          <p:cNvPr id="96" name="Rectangle 95">
            <a:extLst>
              <a:ext uri="{FF2B5EF4-FFF2-40B4-BE49-F238E27FC236}">
                <a16:creationId xmlns:a16="http://schemas.microsoft.com/office/drawing/2014/main" id="{C9F4DA9F-6B7B-4283-A7FA-0C0A23D9F21F}"/>
              </a:ext>
            </a:extLst>
          </p:cNvPr>
          <p:cNvSpPr/>
          <p:nvPr/>
        </p:nvSpPr>
        <p:spPr>
          <a:xfrm>
            <a:off x="863724" y="1538315"/>
            <a:ext cx="485942"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Lundi</a:t>
            </a:r>
          </a:p>
        </p:txBody>
      </p:sp>
      <p:sp>
        <p:nvSpPr>
          <p:cNvPr id="113" name="Rectangle 112">
            <a:extLst>
              <a:ext uri="{FF2B5EF4-FFF2-40B4-BE49-F238E27FC236}">
                <a16:creationId xmlns:a16="http://schemas.microsoft.com/office/drawing/2014/main" id="{21855EB8-B683-48D7-ACFB-3874BE3F34E5}"/>
              </a:ext>
            </a:extLst>
          </p:cNvPr>
          <p:cNvSpPr/>
          <p:nvPr/>
        </p:nvSpPr>
        <p:spPr>
          <a:xfrm>
            <a:off x="1454949" y="1538313"/>
            <a:ext cx="485942"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Mardi</a:t>
            </a:r>
          </a:p>
        </p:txBody>
      </p:sp>
      <p:sp>
        <p:nvSpPr>
          <p:cNvPr id="130" name="Rectangle 129">
            <a:extLst>
              <a:ext uri="{FF2B5EF4-FFF2-40B4-BE49-F238E27FC236}">
                <a16:creationId xmlns:a16="http://schemas.microsoft.com/office/drawing/2014/main" id="{6EC6F405-F1BD-47E3-9FE9-4FCD08BAAE50}"/>
              </a:ext>
            </a:extLst>
          </p:cNvPr>
          <p:cNvSpPr/>
          <p:nvPr/>
        </p:nvSpPr>
        <p:spPr>
          <a:xfrm>
            <a:off x="2046175" y="1538315"/>
            <a:ext cx="485942"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Mercredi</a:t>
            </a:r>
          </a:p>
        </p:txBody>
      </p:sp>
      <p:grpSp>
        <p:nvGrpSpPr>
          <p:cNvPr id="146" name="Groupe 143">
            <a:extLst>
              <a:ext uri="{FF2B5EF4-FFF2-40B4-BE49-F238E27FC236}">
                <a16:creationId xmlns:a16="http://schemas.microsoft.com/office/drawing/2014/main" id="{A8F35FC2-F133-48B7-952C-5DA15B9034F4}"/>
              </a:ext>
            </a:extLst>
          </p:cNvPr>
          <p:cNvGrpSpPr/>
          <p:nvPr/>
        </p:nvGrpSpPr>
        <p:grpSpPr>
          <a:xfrm>
            <a:off x="2637402" y="1538315"/>
            <a:ext cx="485942" cy="426958"/>
            <a:chOff x="3004617" y="3433122"/>
            <a:chExt cx="648072" cy="569409"/>
          </a:xfrm>
          <a:solidFill>
            <a:schemeClr val="accent4"/>
          </a:solidFill>
        </p:grpSpPr>
        <p:sp>
          <p:nvSpPr>
            <p:cNvPr id="147" name="Rectangle 146">
              <a:extLst>
                <a:ext uri="{FF2B5EF4-FFF2-40B4-BE49-F238E27FC236}">
                  <a16:creationId xmlns:a16="http://schemas.microsoft.com/office/drawing/2014/main" id="{DF0BF041-4A7C-4900-857F-CD54D75DE2F9}"/>
                </a:ext>
              </a:extLst>
            </p:cNvPr>
            <p:cNvSpPr/>
            <p:nvPr/>
          </p:nvSpPr>
          <p:spPr>
            <a:xfrm>
              <a:off x="3004617" y="3433122"/>
              <a:ext cx="648072" cy="569409"/>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Jeudi</a:t>
              </a:r>
            </a:p>
          </p:txBody>
        </p:sp>
        <p:sp>
          <p:nvSpPr>
            <p:cNvPr id="154" name="Freeform 296">
              <a:extLst>
                <a:ext uri="{FF2B5EF4-FFF2-40B4-BE49-F238E27FC236}">
                  <a16:creationId xmlns:a16="http://schemas.microsoft.com/office/drawing/2014/main" id="{B4A02529-F5F5-4438-AAA7-768588390DCC}"/>
                </a:ext>
              </a:extLst>
            </p:cNvPr>
            <p:cNvSpPr>
              <a:spLocks noChangeArrowheads="1"/>
            </p:cNvSpPr>
            <p:nvPr/>
          </p:nvSpPr>
          <p:spPr bwMode="auto">
            <a:xfrm>
              <a:off x="3307412" y="3884686"/>
              <a:ext cx="850" cy="831"/>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9525" cap="flat">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1633">
                <a:solidFill>
                  <a:srgbClr val="000000"/>
                </a:solidFill>
              </a:endParaRPr>
            </a:p>
          </p:txBody>
        </p:sp>
      </p:grpSp>
      <p:grpSp>
        <p:nvGrpSpPr>
          <p:cNvPr id="163" name="Groupe 144">
            <a:extLst>
              <a:ext uri="{FF2B5EF4-FFF2-40B4-BE49-F238E27FC236}">
                <a16:creationId xmlns:a16="http://schemas.microsoft.com/office/drawing/2014/main" id="{000102F6-06E9-4BED-A2FD-58E8F67699F7}"/>
              </a:ext>
            </a:extLst>
          </p:cNvPr>
          <p:cNvGrpSpPr/>
          <p:nvPr/>
        </p:nvGrpSpPr>
        <p:grpSpPr>
          <a:xfrm>
            <a:off x="3228628" y="1538321"/>
            <a:ext cx="485942" cy="426959"/>
            <a:chOff x="3790950" y="3433122"/>
            <a:chExt cx="648072" cy="569409"/>
          </a:xfrm>
          <a:solidFill>
            <a:schemeClr val="accent4"/>
          </a:solidFill>
        </p:grpSpPr>
        <p:sp>
          <p:nvSpPr>
            <p:cNvPr id="164" name="Rectangle 163">
              <a:extLst>
                <a:ext uri="{FF2B5EF4-FFF2-40B4-BE49-F238E27FC236}">
                  <a16:creationId xmlns:a16="http://schemas.microsoft.com/office/drawing/2014/main" id="{AA60B121-869A-4CEC-B433-D39A6E984AFC}"/>
                </a:ext>
              </a:extLst>
            </p:cNvPr>
            <p:cNvSpPr/>
            <p:nvPr/>
          </p:nvSpPr>
          <p:spPr>
            <a:xfrm>
              <a:off x="3790950" y="3433122"/>
              <a:ext cx="648072" cy="569409"/>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Vendredi</a:t>
              </a:r>
            </a:p>
          </p:txBody>
        </p:sp>
        <p:sp>
          <p:nvSpPr>
            <p:cNvPr id="171" name="Freeform 296">
              <a:extLst>
                <a:ext uri="{FF2B5EF4-FFF2-40B4-BE49-F238E27FC236}">
                  <a16:creationId xmlns:a16="http://schemas.microsoft.com/office/drawing/2014/main" id="{0FDBE34C-04DE-43A0-9E59-EC8786178058}"/>
                </a:ext>
              </a:extLst>
            </p:cNvPr>
            <p:cNvSpPr>
              <a:spLocks noChangeArrowheads="1"/>
            </p:cNvSpPr>
            <p:nvPr/>
          </p:nvSpPr>
          <p:spPr bwMode="auto">
            <a:xfrm>
              <a:off x="4093746" y="3882432"/>
              <a:ext cx="850" cy="831"/>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9525" cap="flat">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1633">
                <a:solidFill>
                  <a:srgbClr val="000000"/>
                </a:solidFill>
              </a:endParaRPr>
            </a:p>
          </p:txBody>
        </p:sp>
      </p:grpSp>
      <p:sp>
        <p:nvSpPr>
          <p:cNvPr id="180" name="Rectangle 179">
            <a:extLst>
              <a:ext uri="{FF2B5EF4-FFF2-40B4-BE49-F238E27FC236}">
                <a16:creationId xmlns:a16="http://schemas.microsoft.com/office/drawing/2014/main" id="{3C1E49AA-C3EF-4C90-B7B7-5A1A8459F530}"/>
              </a:ext>
            </a:extLst>
          </p:cNvPr>
          <p:cNvSpPr/>
          <p:nvPr/>
        </p:nvSpPr>
        <p:spPr>
          <a:xfrm>
            <a:off x="3819855" y="1538313"/>
            <a:ext cx="1247929"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Semaine 2</a:t>
            </a:r>
          </a:p>
        </p:txBody>
      </p:sp>
      <p:sp>
        <p:nvSpPr>
          <p:cNvPr id="181" name="Rectangle 180">
            <a:extLst>
              <a:ext uri="{FF2B5EF4-FFF2-40B4-BE49-F238E27FC236}">
                <a16:creationId xmlns:a16="http://schemas.microsoft.com/office/drawing/2014/main" id="{3B7D1C4B-85F9-4088-A6F9-118B7B547D44}"/>
              </a:ext>
            </a:extLst>
          </p:cNvPr>
          <p:cNvSpPr/>
          <p:nvPr/>
        </p:nvSpPr>
        <p:spPr>
          <a:xfrm>
            <a:off x="5173069" y="1538313"/>
            <a:ext cx="1247929"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Semaine 3</a:t>
            </a:r>
          </a:p>
        </p:txBody>
      </p:sp>
      <p:sp>
        <p:nvSpPr>
          <p:cNvPr id="213" name="Rectangle 212">
            <a:extLst>
              <a:ext uri="{FF2B5EF4-FFF2-40B4-BE49-F238E27FC236}">
                <a16:creationId xmlns:a16="http://schemas.microsoft.com/office/drawing/2014/main" id="{4469B20D-B7C7-4542-812C-BF55DAD2E995}"/>
              </a:ext>
            </a:extLst>
          </p:cNvPr>
          <p:cNvSpPr/>
          <p:nvPr/>
        </p:nvSpPr>
        <p:spPr>
          <a:xfrm>
            <a:off x="7375332" y="1538313"/>
            <a:ext cx="485942"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Lundi</a:t>
            </a:r>
          </a:p>
        </p:txBody>
      </p:sp>
      <p:sp>
        <p:nvSpPr>
          <p:cNvPr id="230" name="Rectangle 229">
            <a:extLst>
              <a:ext uri="{FF2B5EF4-FFF2-40B4-BE49-F238E27FC236}">
                <a16:creationId xmlns:a16="http://schemas.microsoft.com/office/drawing/2014/main" id="{03FB2224-C2D3-40A5-ABC6-1D0C138641CB}"/>
              </a:ext>
            </a:extLst>
          </p:cNvPr>
          <p:cNvSpPr/>
          <p:nvPr/>
        </p:nvSpPr>
        <p:spPr>
          <a:xfrm>
            <a:off x="7884298" y="1538315"/>
            <a:ext cx="485942" cy="426958"/>
          </a:xfrm>
          <a:prstGeom prst="rect">
            <a:avLst/>
          </a:prstGeom>
          <a:solidFill>
            <a:schemeClr val="bg2"/>
          </a:solidFill>
          <a:ln>
            <a:noFill/>
          </a:ln>
        </p:spPr>
        <p:txBody>
          <a:bodyPr rot="0" spcFirstLastPara="0" vertOverflow="overflow" horzOverflow="overflow" vert="horz" wrap="none" lIns="80981" tIns="80981" rIns="80981" bIns="80981" numCol="1" spcCol="0" rtlCol="0" fromWordArt="0" anchor="t" anchorCtr="0" forceAA="0" compatLnSpc="1">
            <a:prstTxWarp prst="textNoShape">
              <a:avLst/>
            </a:prstTxWarp>
            <a:noAutofit/>
          </a:bodyPr>
          <a:lstStyle/>
          <a:p>
            <a:pPr algn="ctr" defTabSz="914088">
              <a:spcBef>
                <a:spcPts val="75"/>
              </a:spcBef>
              <a:spcAft>
                <a:spcPts val="75"/>
              </a:spcAft>
            </a:pPr>
            <a:r>
              <a:rPr lang="fr-FR" sz="750" b="1">
                <a:solidFill>
                  <a:srgbClr val="000000"/>
                </a:solidFill>
              </a:rPr>
              <a:t>…</a:t>
            </a:r>
          </a:p>
        </p:txBody>
      </p:sp>
      <p:sp>
        <p:nvSpPr>
          <p:cNvPr id="276" name="ZoneTexte 273">
            <a:extLst>
              <a:ext uri="{FF2B5EF4-FFF2-40B4-BE49-F238E27FC236}">
                <a16:creationId xmlns:a16="http://schemas.microsoft.com/office/drawing/2014/main" id="{8D3C632F-3D2E-478F-A623-66C42E6EAD83}"/>
              </a:ext>
            </a:extLst>
          </p:cNvPr>
          <p:cNvSpPr txBox="1">
            <a:spLocks/>
          </p:cNvSpPr>
          <p:nvPr/>
        </p:nvSpPr>
        <p:spPr>
          <a:xfrm>
            <a:off x="1662654" y="2851579"/>
            <a:ext cx="7125439" cy="362946"/>
          </a:xfrm>
          <a:prstGeom prst="rect">
            <a:avLst/>
          </a:prstGeom>
        </p:spPr>
        <p:txBody>
          <a:bodyPr vert="horz" wrap="square" lIns="53988" tIns="53988" rIns="53988" bIns="53988" rtlCol="0" anchor="ctr">
            <a:spAutoFit/>
          </a:bodyPr>
          <a:lstStyle>
            <a:defPPr>
              <a:defRPr lang="de-DE"/>
            </a:defPPr>
            <a:lvl1pPr>
              <a:defRPr sz="1200"/>
            </a:lvl1pPr>
          </a:lstStyle>
          <a:p>
            <a:pPr marL="171446" indent="-171446" algn="just" defTabSz="914088">
              <a:buFont typeface="Arial" panose="020B0604020202020204" pitchFamily="34" charset="0"/>
              <a:buChar char="•"/>
            </a:pPr>
            <a:r>
              <a:rPr lang="fr-FR" sz="825" dirty="0">
                <a:solidFill>
                  <a:srgbClr val="000000"/>
                </a:solidFill>
              </a:rPr>
              <a:t>Le </a:t>
            </a:r>
            <a:r>
              <a:rPr lang="fr-FR" sz="825" b="1" dirty="0" err="1">
                <a:solidFill>
                  <a:schemeClr val="accent4"/>
                </a:solidFill>
              </a:rPr>
              <a:t>daily</a:t>
            </a:r>
            <a:r>
              <a:rPr lang="fr-FR" sz="825" dirty="0">
                <a:solidFill>
                  <a:srgbClr val="000000"/>
                </a:solidFill>
              </a:rPr>
              <a:t> </a:t>
            </a:r>
            <a:r>
              <a:rPr lang="fr-FR" sz="825" b="1" dirty="0">
                <a:solidFill>
                  <a:schemeClr val="accent4"/>
                </a:solidFill>
              </a:rPr>
              <a:t>stand–up </a:t>
            </a:r>
            <a:r>
              <a:rPr lang="fr-FR" sz="825" dirty="0">
                <a:solidFill>
                  <a:srgbClr val="000000"/>
                </a:solidFill>
              </a:rPr>
              <a:t>rassemble, chaque jour, les membres de la squad pour partager un état des lieux rapide des activités de chacun par rapport à ce qui a été prévu en planification de sprint et donner de la visibilité sur les problématiques rencontrées</a:t>
            </a:r>
          </a:p>
        </p:txBody>
      </p:sp>
      <p:sp>
        <p:nvSpPr>
          <p:cNvPr id="277" name="ZoneTexte 274">
            <a:extLst>
              <a:ext uri="{FF2B5EF4-FFF2-40B4-BE49-F238E27FC236}">
                <a16:creationId xmlns:a16="http://schemas.microsoft.com/office/drawing/2014/main" id="{F7D4F1EC-A189-408E-8956-3D53280129B1}"/>
              </a:ext>
            </a:extLst>
          </p:cNvPr>
          <p:cNvSpPr txBox="1">
            <a:spLocks/>
          </p:cNvSpPr>
          <p:nvPr/>
        </p:nvSpPr>
        <p:spPr>
          <a:xfrm>
            <a:off x="1662654" y="3730222"/>
            <a:ext cx="7125439" cy="362946"/>
          </a:xfrm>
          <a:prstGeom prst="rect">
            <a:avLst/>
          </a:prstGeom>
        </p:spPr>
        <p:txBody>
          <a:bodyPr vert="horz" wrap="square" lIns="53988" tIns="53988" rIns="53988" bIns="53988" rtlCol="0" anchor="ctr">
            <a:spAutoFit/>
          </a:bodyPr>
          <a:lstStyle/>
          <a:p>
            <a:pPr marL="171446" indent="-171446" algn="just" defTabSz="914088">
              <a:buFont typeface="Arial" panose="020B0604020202020204" pitchFamily="34" charset="0"/>
              <a:buChar char="•"/>
            </a:pPr>
            <a:r>
              <a:rPr lang="fr-FR" sz="825" dirty="0">
                <a:solidFill>
                  <a:srgbClr val="000000"/>
                </a:solidFill>
              </a:rPr>
              <a:t>La </a:t>
            </a:r>
            <a:r>
              <a:rPr lang="fr-FR" sz="825" b="1" dirty="0">
                <a:solidFill>
                  <a:schemeClr val="accent3"/>
                </a:solidFill>
              </a:rPr>
              <a:t>sprint</a:t>
            </a:r>
            <a:r>
              <a:rPr lang="fr-FR" sz="825" dirty="0">
                <a:solidFill>
                  <a:srgbClr val="000000"/>
                </a:solidFill>
              </a:rPr>
              <a:t> </a:t>
            </a:r>
            <a:r>
              <a:rPr lang="fr-FR" sz="825" b="1" dirty="0">
                <a:solidFill>
                  <a:schemeClr val="accent3"/>
                </a:solidFill>
              </a:rPr>
              <a:t>rétrospective </a:t>
            </a:r>
            <a:r>
              <a:rPr lang="fr-FR" sz="825" dirty="0">
                <a:solidFill>
                  <a:srgbClr val="000000"/>
                </a:solidFill>
              </a:rPr>
              <a:t>permet de partager entre les membres de la </a:t>
            </a:r>
            <a:r>
              <a:rPr lang="fr-FR" sz="825" dirty="0" err="1">
                <a:solidFill>
                  <a:srgbClr val="000000"/>
                </a:solidFill>
              </a:rPr>
              <a:t>squad</a:t>
            </a:r>
            <a:r>
              <a:rPr lang="fr-FR" sz="825" dirty="0">
                <a:solidFill>
                  <a:srgbClr val="000000"/>
                </a:solidFill>
              </a:rPr>
              <a:t> (y compris le Chef de projets) les retours sur l’efficacité du fonctionnement dans une logique d’amélioration continue. Ces conclusions sont prises en compte lors de la planification de sprint suivant</a:t>
            </a:r>
          </a:p>
        </p:txBody>
      </p:sp>
      <p:sp>
        <p:nvSpPr>
          <p:cNvPr id="293" name="Rectangle 292">
            <a:extLst>
              <a:ext uri="{FF2B5EF4-FFF2-40B4-BE49-F238E27FC236}">
                <a16:creationId xmlns:a16="http://schemas.microsoft.com/office/drawing/2014/main" id="{014FA2C4-39E3-4F92-A355-CF15BE7F14DE}"/>
              </a:ext>
            </a:extLst>
          </p:cNvPr>
          <p:cNvSpPr>
            <a:spLocks/>
          </p:cNvSpPr>
          <p:nvPr/>
        </p:nvSpPr>
        <p:spPr>
          <a:xfrm>
            <a:off x="970221" y="922989"/>
            <a:ext cx="7419289" cy="253916"/>
          </a:xfrm>
          <a:prstGeom prst="rect">
            <a:avLst/>
          </a:prstGeom>
        </p:spPr>
        <p:txBody>
          <a:bodyPr wrap="square">
            <a:spAutoFit/>
          </a:bodyPr>
          <a:lstStyle/>
          <a:p>
            <a:pPr algn="ctr" defTabSz="914088"/>
            <a:r>
              <a:rPr lang="fr-FR" sz="1050" b="1" dirty="0">
                <a:solidFill>
                  <a:schemeClr val="accent1"/>
                </a:solidFill>
              </a:rPr>
              <a:t>Le nombre et la typologie des cérémonies ne sont pas figés et peuvent être adaptés en fonction des situations</a:t>
            </a:r>
          </a:p>
        </p:txBody>
      </p:sp>
      <p:sp>
        <p:nvSpPr>
          <p:cNvPr id="311" name="ZoneTexte 315">
            <a:extLst>
              <a:ext uri="{FF2B5EF4-FFF2-40B4-BE49-F238E27FC236}">
                <a16:creationId xmlns:a16="http://schemas.microsoft.com/office/drawing/2014/main" id="{55B5B2DB-036B-4059-A134-2C72BD06F231}"/>
              </a:ext>
            </a:extLst>
          </p:cNvPr>
          <p:cNvSpPr txBox="1">
            <a:spLocks/>
          </p:cNvSpPr>
          <p:nvPr/>
        </p:nvSpPr>
        <p:spPr>
          <a:xfrm>
            <a:off x="1662654" y="3290900"/>
            <a:ext cx="7125439" cy="362946"/>
          </a:xfrm>
          <a:prstGeom prst="rect">
            <a:avLst/>
          </a:prstGeom>
        </p:spPr>
        <p:txBody>
          <a:bodyPr vert="horz" wrap="square" lIns="53988" tIns="53988" rIns="53988" bIns="53988" rtlCol="0" anchor="ctr">
            <a:spAutoFit/>
          </a:bodyPr>
          <a:lstStyle/>
          <a:p>
            <a:pPr marL="171446" indent="-171446" algn="just" defTabSz="914088">
              <a:buFont typeface="Arial" panose="020B0604020202020204" pitchFamily="34" charset="0"/>
              <a:buChar char="•"/>
            </a:pPr>
            <a:r>
              <a:rPr lang="fr-FR" sz="825" dirty="0">
                <a:solidFill>
                  <a:srgbClr val="000000"/>
                </a:solidFill>
              </a:rPr>
              <a:t>La </a:t>
            </a:r>
            <a:r>
              <a:rPr lang="fr-FR" sz="825" b="1" dirty="0">
                <a:solidFill>
                  <a:schemeClr val="accent6">
                    <a:lumMod val="40000"/>
                    <a:lumOff val="60000"/>
                  </a:schemeClr>
                </a:solidFill>
              </a:rPr>
              <a:t>sprint </a:t>
            </a:r>
            <a:r>
              <a:rPr lang="fr-FR" sz="825" b="1" dirty="0" err="1">
                <a:solidFill>
                  <a:schemeClr val="accent6">
                    <a:lumMod val="40000"/>
                    <a:lumOff val="60000"/>
                  </a:schemeClr>
                </a:solidFill>
              </a:rPr>
              <a:t>review</a:t>
            </a:r>
            <a:r>
              <a:rPr lang="fr-FR" sz="825" b="1" dirty="0">
                <a:solidFill>
                  <a:schemeClr val="accent6">
                    <a:lumMod val="40000"/>
                    <a:lumOff val="60000"/>
                  </a:schemeClr>
                </a:solidFill>
              </a:rPr>
              <a:t> </a:t>
            </a:r>
            <a:r>
              <a:rPr lang="fr-FR" sz="825" dirty="0">
                <a:solidFill>
                  <a:srgbClr val="000000"/>
                </a:solidFill>
              </a:rPr>
              <a:t>permet de factualiser et partager avec les acteurs de la squad (y compris le CP) les nouvelles fonctionnalités implémentées au cours du sprint et de recueillir leurs retours afin d’orienter l’évolution du prochain sprint</a:t>
            </a:r>
          </a:p>
        </p:txBody>
      </p:sp>
      <p:grpSp>
        <p:nvGrpSpPr>
          <p:cNvPr id="6" name="Groupe 5">
            <a:extLst>
              <a:ext uri="{FF2B5EF4-FFF2-40B4-BE49-F238E27FC236}">
                <a16:creationId xmlns:a16="http://schemas.microsoft.com/office/drawing/2014/main" id="{A17B43CC-5433-4295-813E-C7F0746BCB2E}"/>
              </a:ext>
            </a:extLst>
          </p:cNvPr>
          <p:cNvGrpSpPr>
            <a:grpSpLocks/>
          </p:cNvGrpSpPr>
          <p:nvPr/>
        </p:nvGrpSpPr>
        <p:grpSpPr>
          <a:xfrm>
            <a:off x="2160456" y="1828963"/>
            <a:ext cx="257380" cy="256441"/>
            <a:chOff x="2093246" y="2413601"/>
            <a:chExt cx="257380" cy="256441"/>
          </a:xfrm>
        </p:grpSpPr>
        <p:sp>
          <p:nvSpPr>
            <p:cNvPr id="132" name="Freeform 291">
              <a:extLst>
                <a:ext uri="{FF2B5EF4-FFF2-40B4-BE49-F238E27FC236}">
                  <a16:creationId xmlns:a16="http://schemas.microsoft.com/office/drawing/2014/main" id="{2224900B-7B78-47D7-85C7-D4B76842A9B7}"/>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58" name="Graphique 357" descr="Réunion">
              <a:extLst>
                <a:ext uri="{FF2B5EF4-FFF2-40B4-BE49-F238E27FC236}">
                  <a16:creationId xmlns:a16="http://schemas.microsoft.com/office/drawing/2014/main" id="{BD25D27B-761E-4C27-8B4B-93CD51EBEBE9}"/>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59" name="Groupe 358">
            <a:extLst>
              <a:ext uri="{FF2B5EF4-FFF2-40B4-BE49-F238E27FC236}">
                <a16:creationId xmlns:a16="http://schemas.microsoft.com/office/drawing/2014/main" id="{38C9032A-39A8-4AF4-8600-F2D8B03C4C33}"/>
              </a:ext>
            </a:extLst>
          </p:cNvPr>
          <p:cNvGrpSpPr>
            <a:grpSpLocks/>
          </p:cNvGrpSpPr>
          <p:nvPr/>
        </p:nvGrpSpPr>
        <p:grpSpPr>
          <a:xfrm>
            <a:off x="1562480" y="1828963"/>
            <a:ext cx="257380" cy="256441"/>
            <a:chOff x="2093246" y="2413601"/>
            <a:chExt cx="257380" cy="256441"/>
          </a:xfrm>
        </p:grpSpPr>
        <p:sp>
          <p:nvSpPr>
            <p:cNvPr id="360" name="Freeform 291">
              <a:extLst>
                <a:ext uri="{FF2B5EF4-FFF2-40B4-BE49-F238E27FC236}">
                  <a16:creationId xmlns:a16="http://schemas.microsoft.com/office/drawing/2014/main" id="{D07EB171-4F65-4BEF-AD0B-1125F6FCD339}"/>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61" name="Graphique 360" descr="Réunion">
              <a:extLst>
                <a:ext uri="{FF2B5EF4-FFF2-40B4-BE49-F238E27FC236}">
                  <a16:creationId xmlns:a16="http://schemas.microsoft.com/office/drawing/2014/main" id="{0117386F-1133-4B74-9A9E-1E3DBAB23CF5}"/>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62" name="Groupe 361">
            <a:extLst>
              <a:ext uri="{FF2B5EF4-FFF2-40B4-BE49-F238E27FC236}">
                <a16:creationId xmlns:a16="http://schemas.microsoft.com/office/drawing/2014/main" id="{C944D172-85D6-46F8-BA9B-4067A1E5E8FF}"/>
              </a:ext>
            </a:extLst>
          </p:cNvPr>
          <p:cNvGrpSpPr>
            <a:grpSpLocks/>
          </p:cNvGrpSpPr>
          <p:nvPr/>
        </p:nvGrpSpPr>
        <p:grpSpPr>
          <a:xfrm>
            <a:off x="970221" y="1828963"/>
            <a:ext cx="257380" cy="256441"/>
            <a:chOff x="2093246" y="2413601"/>
            <a:chExt cx="257380" cy="256441"/>
          </a:xfrm>
        </p:grpSpPr>
        <p:sp>
          <p:nvSpPr>
            <p:cNvPr id="363" name="Freeform 291">
              <a:extLst>
                <a:ext uri="{FF2B5EF4-FFF2-40B4-BE49-F238E27FC236}">
                  <a16:creationId xmlns:a16="http://schemas.microsoft.com/office/drawing/2014/main" id="{6C31D345-8DD9-4895-BC10-4D99C57E10DC}"/>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64" name="Graphique 363" descr="Réunion">
              <a:extLst>
                <a:ext uri="{FF2B5EF4-FFF2-40B4-BE49-F238E27FC236}">
                  <a16:creationId xmlns:a16="http://schemas.microsoft.com/office/drawing/2014/main" id="{639FF1EF-C4C6-4F79-B58E-2BE6602A8835}"/>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65" name="Groupe 364">
            <a:extLst>
              <a:ext uri="{FF2B5EF4-FFF2-40B4-BE49-F238E27FC236}">
                <a16:creationId xmlns:a16="http://schemas.microsoft.com/office/drawing/2014/main" id="{BD26B0CB-6463-4E1A-98BF-96302F038EC2}"/>
              </a:ext>
            </a:extLst>
          </p:cNvPr>
          <p:cNvGrpSpPr>
            <a:grpSpLocks/>
          </p:cNvGrpSpPr>
          <p:nvPr/>
        </p:nvGrpSpPr>
        <p:grpSpPr>
          <a:xfrm>
            <a:off x="2744459" y="1828963"/>
            <a:ext cx="257380" cy="256441"/>
            <a:chOff x="2093246" y="2413601"/>
            <a:chExt cx="257380" cy="256441"/>
          </a:xfrm>
        </p:grpSpPr>
        <p:sp>
          <p:nvSpPr>
            <p:cNvPr id="366" name="Freeform 291">
              <a:extLst>
                <a:ext uri="{FF2B5EF4-FFF2-40B4-BE49-F238E27FC236}">
                  <a16:creationId xmlns:a16="http://schemas.microsoft.com/office/drawing/2014/main" id="{FD18975D-6A63-449F-B2FF-D6E9B338D12B}"/>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67" name="Graphique 366" descr="Réunion">
              <a:extLst>
                <a:ext uri="{FF2B5EF4-FFF2-40B4-BE49-F238E27FC236}">
                  <a16:creationId xmlns:a16="http://schemas.microsoft.com/office/drawing/2014/main" id="{870C4B19-55B0-400F-A451-10476DAC45DC}"/>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68" name="Groupe 367">
            <a:extLst>
              <a:ext uri="{FF2B5EF4-FFF2-40B4-BE49-F238E27FC236}">
                <a16:creationId xmlns:a16="http://schemas.microsoft.com/office/drawing/2014/main" id="{F7427772-50FA-426C-BF38-EA0A70B92454}"/>
              </a:ext>
            </a:extLst>
          </p:cNvPr>
          <p:cNvGrpSpPr>
            <a:grpSpLocks/>
          </p:cNvGrpSpPr>
          <p:nvPr/>
        </p:nvGrpSpPr>
        <p:grpSpPr>
          <a:xfrm>
            <a:off x="3355104" y="1828963"/>
            <a:ext cx="257380" cy="256441"/>
            <a:chOff x="2093246" y="2413601"/>
            <a:chExt cx="257380" cy="256441"/>
          </a:xfrm>
        </p:grpSpPr>
        <p:sp>
          <p:nvSpPr>
            <p:cNvPr id="369" name="Freeform 291">
              <a:extLst>
                <a:ext uri="{FF2B5EF4-FFF2-40B4-BE49-F238E27FC236}">
                  <a16:creationId xmlns:a16="http://schemas.microsoft.com/office/drawing/2014/main" id="{A0483F16-E63D-4EBB-B2B4-A8D3C9DAD322}"/>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70" name="Graphique 369" descr="Réunion">
              <a:extLst>
                <a:ext uri="{FF2B5EF4-FFF2-40B4-BE49-F238E27FC236}">
                  <a16:creationId xmlns:a16="http://schemas.microsoft.com/office/drawing/2014/main" id="{883E3A22-E49E-4018-91E5-992FDFEF8B4D}"/>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71" name="Groupe 370">
            <a:extLst>
              <a:ext uri="{FF2B5EF4-FFF2-40B4-BE49-F238E27FC236}">
                <a16:creationId xmlns:a16="http://schemas.microsoft.com/office/drawing/2014/main" id="{96887730-2CBB-4BFB-88AB-C92715848D18}"/>
              </a:ext>
            </a:extLst>
          </p:cNvPr>
          <p:cNvGrpSpPr>
            <a:grpSpLocks/>
          </p:cNvGrpSpPr>
          <p:nvPr/>
        </p:nvGrpSpPr>
        <p:grpSpPr>
          <a:xfrm>
            <a:off x="7488455" y="1828963"/>
            <a:ext cx="257380" cy="256441"/>
            <a:chOff x="2093246" y="2413601"/>
            <a:chExt cx="257380" cy="256441"/>
          </a:xfrm>
        </p:grpSpPr>
        <p:sp>
          <p:nvSpPr>
            <p:cNvPr id="372" name="Freeform 291">
              <a:extLst>
                <a:ext uri="{FF2B5EF4-FFF2-40B4-BE49-F238E27FC236}">
                  <a16:creationId xmlns:a16="http://schemas.microsoft.com/office/drawing/2014/main" id="{476BD146-19BE-4390-8387-B0675050F59C}"/>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73" name="Graphique 372" descr="Réunion">
              <a:extLst>
                <a:ext uri="{FF2B5EF4-FFF2-40B4-BE49-F238E27FC236}">
                  <a16:creationId xmlns:a16="http://schemas.microsoft.com/office/drawing/2014/main" id="{DC6AB760-F22C-4BCA-89A9-E2654A952151}"/>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74" name="Groupe 373">
            <a:extLst>
              <a:ext uri="{FF2B5EF4-FFF2-40B4-BE49-F238E27FC236}">
                <a16:creationId xmlns:a16="http://schemas.microsoft.com/office/drawing/2014/main" id="{CABEBFBB-284D-4C99-9ACE-CED782AAC34F}"/>
              </a:ext>
            </a:extLst>
          </p:cNvPr>
          <p:cNvGrpSpPr>
            <a:grpSpLocks/>
          </p:cNvGrpSpPr>
          <p:nvPr/>
        </p:nvGrpSpPr>
        <p:grpSpPr>
          <a:xfrm>
            <a:off x="8022618" y="1828963"/>
            <a:ext cx="257380" cy="256441"/>
            <a:chOff x="2093246" y="2413601"/>
            <a:chExt cx="257380" cy="256441"/>
          </a:xfrm>
        </p:grpSpPr>
        <p:sp>
          <p:nvSpPr>
            <p:cNvPr id="375" name="Freeform 291">
              <a:extLst>
                <a:ext uri="{FF2B5EF4-FFF2-40B4-BE49-F238E27FC236}">
                  <a16:creationId xmlns:a16="http://schemas.microsoft.com/office/drawing/2014/main" id="{01072B82-32CD-4AE5-952B-A9C8A47A2A4F}"/>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376" name="Graphique 375" descr="Réunion">
              <a:extLst>
                <a:ext uri="{FF2B5EF4-FFF2-40B4-BE49-F238E27FC236}">
                  <a16:creationId xmlns:a16="http://schemas.microsoft.com/office/drawing/2014/main" id="{FA97B3B2-F939-4387-AF42-6369AEF9640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398" name="Groupe 397">
            <a:extLst>
              <a:ext uri="{FF2B5EF4-FFF2-40B4-BE49-F238E27FC236}">
                <a16:creationId xmlns:a16="http://schemas.microsoft.com/office/drawing/2014/main" id="{ECD88A05-0699-4BFE-8513-3D36AA8CD78F}"/>
              </a:ext>
            </a:extLst>
          </p:cNvPr>
          <p:cNvGrpSpPr>
            <a:grpSpLocks/>
          </p:cNvGrpSpPr>
          <p:nvPr/>
        </p:nvGrpSpPr>
        <p:grpSpPr>
          <a:xfrm>
            <a:off x="476898" y="1560587"/>
            <a:ext cx="257380" cy="256441"/>
            <a:chOff x="2093246" y="2413601"/>
            <a:chExt cx="257380" cy="256441"/>
          </a:xfrm>
          <a:solidFill>
            <a:srgbClr val="C5D464"/>
          </a:solidFill>
        </p:grpSpPr>
        <p:sp>
          <p:nvSpPr>
            <p:cNvPr id="399" name="Freeform 291">
              <a:extLst>
                <a:ext uri="{FF2B5EF4-FFF2-40B4-BE49-F238E27FC236}">
                  <a16:creationId xmlns:a16="http://schemas.microsoft.com/office/drawing/2014/main" id="{44DB341B-AE9F-46A3-997C-2872901D5063}"/>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rgbClr val="C5D464"/>
              </a:solidFill>
              <a:round/>
              <a:headEnd/>
              <a:tailEnd/>
            </a:ln>
            <a:effectLst/>
          </p:spPr>
          <p:txBody>
            <a:bodyPr wrap="none" anchor="ctr"/>
            <a:lstStyle/>
            <a:p>
              <a:pPr defTabSz="914088"/>
              <a:endParaRPr lang="de-DE" sz="1633">
                <a:solidFill>
                  <a:srgbClr val="000000"/>
                </a:solidFill>
              </a:endParaRPr>
            </a:p>
          </p:txBody>
        </p:sp>
        <p:pic>
          <p:nvPicPr>
            <p:cNvPr id="400" name="Graphique 399" descr="Réunion">
              <a:extLst>
                <a:ext uri="{FF2B5EF4-FFF2-40B4-BE49-F238E27FC236}">
                  <a16:creationId xmlns:a16="http://schemas.microsoft.com/office/drawing/2014/main" id="{9BD3923A-6E29-4C7C-AFCF-4B4EA79950D7}"/>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31815" y="2446204"/>
              <a:ext cx="178597" cy="178597"/>
            </a:xfrm>
            <a:prstGeom prst="rect">
              <a:avLst/>
            </a:prstGeom>
          </p:spPr>
        </p:pic>
      </p:grpSp>
      <p:grpSp>
        <p:nvGrpSpPr>
          <p:cNvPr id="401" name="Groupe 400">
            <a:extLst>
              <a:ext uri="{FF2B5EF4-FFF2-40B4-BE49-F238E27FC236}">
                <a16:creationId xmlns:a16="http://schemas.microsoft.com/office/drawing/2014/main" id="{D4B76B3F-377B-4B3A-A643-F242C5DC0FB8}"/>
              </a:ext>
            </a:extLst>
          </p:cNvPr>
          <p:cNvGrpSpPr>
            <a:grpSpLocks/>
          </p:cNvGrpSpPr>
          <p:nvPr/>
        </p:nvGrpSpPr>
        <p:grpSpPr>
          <a:xfrm>
            <a:off x="7014926" y="1560587"/>
            <a:ext cx="257380" cy="256441"/>
            <a:chOff x="2093246" y="2413601"/>
            <a:chExt cx="257380" cy="256441"/>
          </a:xfrm>
          <a:solidFill>
            <a:srgbClr val="C5D464"/>
          </a:solidFill>
        </p:grpSpPr>
        <p:sp>
          <p:nvSpPr>
            <p:cNvPr id="402" name="Freeform 291">
              <a:extLst>
                <a:ext uri="{FF2B5EF4-FFF2-40B4-BE49-F238E27FC236}">
                  <a16:creationId xmlns:a16="http://schemas.microsoft.com/office/drawing/2014/main" id="{F75BC257-518D-4D8F-979E-E0BFD92BFF81}"/>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rgbClr val="C5D464"/>
              </a:solidFill>
              <a:round/>
              <a:headEnd/>
              <a:tailEnd/>
            </a:ln>
            <a:effectLst/>
          </p:spPr>
          <p:txBody>
            <a:bodyPr wrap="none" anchor="ctr"/>
            <a:lstStyle/>
            <a:p>
              <a:pPr defTabSz="914088"/>
              <a:endParaRPr lang="de-DE" sz="1633">
                <a:solidFill>
                  <a:srgbClr val="000000"/>
                </a:solidFill>
              </a:endParaRPr>
            </a:p>
          </p:txBody>
        </p:sp>
        <p:pic>
          <p:nvPicPr>
            <p:cNvPr id="403" name="Graphique 402" descr="Réunion">
              <a:extLst>
                <a:ext uri="{FF2B5EF4-FFF2-40B4-BE49-F238E27FC236}">
                  <a16:creationId xmlns:a16="http://schemas.microsoft.com/office/drawing/2014/main" id="{84359FD4-3DE2-4A61-9BEA-18A0B592E019}"/>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31815" y="2446204"/>
              <a:ext cx="178597" cy="178597"/>
            </a:xfrm>
            <a:prstGeom prst="rect">
              <a:avLst/>
            </a:prstGeom>
          </p:spPr>
        </p:pic>
      </p:grpSp>
      <p:grpSp>
        <p:nvGrpSpPr>
          <p:cNvPr id="404" name="Groupe 403">
            <a:extLst>
              <a:ext uri="{FF2B5EF4-FFF2-40B4-BE49-F238E27FC236}">
                <a16:creationId xmlns:a16="http://schemas.microsoft.com/office/drawing/2014/main" id="{835558BA-1903-474C-92F6-0C6E62CB9DAA}"/>
              </a:ext>
            </a:extLst>
          </p:cNvPr>
          <p:cNvGrpSpPr>
            <a:grpSpLocks/>
          </p:cNvGrpSpPr>
          <p:nvPr/>
        </p:nvGrpSpPr>
        <p:grpSpPr>
          <a:xfrm>
            <a:off x="6294216" y="1745202"/>
            <a:ext cx="257380" cy="256441"/>
            <a:chOff x="2093246" y="2413601"/>
            <a:chExt cx="257380" cy="256441"/>
          </a:xfrm>
          <a:solidFill>
            <a:schemeClr val="accent3">
              <a:lumMod val="60000"/>
              <a:lumOff val="40000"/>
            </a:schemeClr>
          </a:solidFill>
        </p:grpSpPr>
        <p:sp>
          <p:nvSpPr>
            <p:cNvPr id="405" name="Freeform 291">
              <a:extLst>
                <a:ext uri="{FF2B5EF4-FFF2-40B4-BE49-F238E27FC236}">
                  <a16:creationId xmlns:a16="http://schemas.microsoft.com/office/drawing/2014/main" id="{855AFF77-4740-4457-8482-B75A2BEE52D4}"/>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chemeClr val="accent3">
                  <a:lumMod val="60000"/>
                  <a:lumOff val="40000"/>
                </a:schemeClr>
              </a:solidFill>
              <a:round/>
              <a:headEnd/>
              <a:tailEnd/>
            </a:ln>
            <a:effectLst/>
          </p:spPr>
          <p:txBody>
            <a:bodyPr wrap="none" anchor="ctr"/>
            <a:lstStyle/>
            <a:p>
              <a:pPr defTabSz="914088"/>
              <a:endParaRPr lang="de-DE" sz="1633">
                <a:solidFill>
                  <a:srgbClr val="000000"/>
                </a:solidFill>
              </a:endParaRPr>
            </a:p>
          </p:txBody>
        </p:sp>
        <p:pic>
          <p:nvPicPr>
            <p:cNvPr id="406" name="Graphique 405" descr="Réunion">
              <a:extLst>
                <a:ext uri="{FF2B5EF4-FFF2-40B4-BE49-F238E27FC236}">
                  <a16:creationId xmlns:a16="http://schemas.microsoft.com/office/drawing/2014/main" id="{8F75B1BF-B2A4-411B-8A6A-23F768047DF1}"/>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31815" y="2446204"/>
              <a:ext cx="178597" cy="178597"/>
            </a:xfrm>
            <a:prstGeom prst="rect">
              <a:avLst/>
            </a:prstGeom>
          </p:spPr>
        </p:pic>
      </p:grpSp>
      <p:grpSp>
        <p:nvGrpSpPr>
          <p:cNvPr id="407" name="Groupe 406">
            <a:extLst>
              <a:ext uri="{FF2B5EF4-FFF2-40B4-BE49-F238E27FC236}">
                <a16:creationId xmlns:a16="http://schemas.microsoft.com/office/drawing/2014/main" id="{D90FA219-019E-4561-BA2A-0CCDA5C13B71}"/>
              </a:ext>
            </a:extLst>
          </p:cNvPr>
          <p:cNvGrpSpPr>
            <a:grpSpLocks/>
          </p:cNvGrpSpPr>
          <p:nvPr/>
        </p:nvGrpSpPr>
        <p:grpSpPr>
          <a:xfrm>
            <a:off x="6293781" y="1486560"/>
            <a:ext cx="257380" cy="256441"/>
            <a:chOff x="2093246" y="2413601"/>
            <a:chExt cx="257380" cy="256441"/>
          </a:xfrm>
          <a:solidFill>
            <a:schemeClr val="accent6">
              <a:lumMod val="40000"/>
              <a:lumOff val="60000"/>
            </a:schemeClr>
          </a:solidFill>
        </p:grpSpPr>
        <p:sp>
          <p:nvSpPr>
            <p:cNvPr id="408" name="Freeform 291">
              <a:extLst>
                <a:ext uri="{FF2B5EF4-FFF2-40B4-BE49-F238E27FC236}">
                  <a16:creationId xmlns:a16="http://schemas.microsoft.com/office/drawing/2014/main" id="{48C1101D-4D99-4B05-A726-1A83587CDCC9}"/>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chemeClr val="accent6">
                  <a:lumMod val="40000"/>
                  <a:lumOff val="60000"/>
                </a:schemeClr>
              </a:solidFill>
              <a:round/>
              <a:headEnd/>
              <a:tailEnd/>
            </a:ln>
            <a:effectLst/>
          </p:spPr>
          <p:txBody>
            <a:bodyPr wrap="none" anchor="ctr"/>
            <a:lstStyle/>
            <a:p>
              <a:pPr defTabSz="914088"/>
              <a:endParaRPr lang="de-DE" sz="1633">
                <a:solidFill>
                  <a:srgbClr val="000000"/>
                </a:solidFill>
              </a:endParaRPr>
            </a:p>
          </p:txBody>
        </p:sp>
        <p:pic>
          <p:nvPicPr>
            <p:cNvPr id="409" name="Graphique 408" descr="Réunion">
              <a:extLst>
                <a:ext uri="{FF2B5EF4-FFF2-40B4-BE49-F238E27FC236}">
                  <a16:creationId xmlns:a16="http://schemas.microsoft.com/office/drawing/2014/main" id="{005FD55B-7834-4267-8177-9BA946B24D61}"/>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31815" y="2446204"/>
              <a:ext cx="178597" cy="178597"/>
            </a:xfrm>
            <a:prstGeom prst="rect">
              <a:avLst/>
            </a:prstGeom>
          </p:spPr>
        </p:pic>
      </p:grpSp>
      <p:grpSp>
        <p:nvGrpSpPr>
          <p:cNvPr id="410" name="Groupe 409">
            <a:extLst>
              <a:ext uri="{FF2B5EF4-FFF2-40B4-BE49-F238E27FC236}">
                <a16:creationId xmlns:a16="http://schemas.microsoft.com/office/drawing/2014/main" id="{1EEECB82-AA0B-4713-8F78-18E9C1603084}"/>
              </a:ext>
            </a:extLst>
          </p:cNvPr>
          <p:cNvGrpSpPr>
            <a:grpSpLocks/>
          </p:cNvGrpSpPr>
          <p:nvPr/>
        </p:nvGrpSpPr>
        <p:grpSpPr>
          <a:xfrm>
            <a:off x="8460187" y="1750219"/>
            <a:ext cx="257380" cy="256441"/>
            <a:chOff x="2093246" y="2413601"/>
            <a:chExt cx="257380" cy="256441"/>
          </a:xfrm>
          <a:solidFill>
            <a:schemeClr val="accent3">
              <a:lumMod val="60000"/>
              <a:lumOff val="40000"/>
            </a:schemeClr>
          </a:solidFill>
        </p:grpSpPr>
        <p:sp>
          <p:nvSpPr>
            <p:cNvPr id="411" name="Freeform 291">
              <a:extLst>
                <a:ext uri="{FF2B5EF4-FFF2-40B4-BE49-F238E27FC236}">
                  <a16:creationId xmlns:a16="http://schemas.microsoft.com/office/drawing/2014/main" id="{36B88715-3135-43EF-9E06-7D9A6E33E826}"/>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chemeClr val="accent3">
                  <a:lumMod val="60000"/>
                  <a:lumOff val="40000"/>
                </a:schemeClr>
              </a:solidFill>
              <a:round/>
              <a:headEnd/>
              <a:tailEnd/>
            </a:ln>
            <a:effectLst/>
          </p:spPr>
          <p:txBody>
            <a:bodyPr wrap="none" anchor="ctr"/>
            <a:lstStyle/>
            <a:p>
              <a:pPr defTabSz="914088"/>
              <a:endParaRPr lang="de-DE" sz="1633">
                <a:solidFill>
                  <a:srgbClr val="000000"/>
                </a:solidFill>
              </a:endParaRPr>
            </a:p>
          </p:txBody>
        </p:sp>
        <p:pic>
          <p:nvPicPr>
            <p:cNvPr id="412" name="Graphique 411" descr="Réunion">
              <a:extLst>
                <a:ext uri="{FF2B5EF4-FFF2-40B4-BE49-F238E27FC236}">
                  <a16:creationId xmlns:a16="http://schemas.microsoft.com/office/drawing/2014/main" id="{D962949F-D5AF-4E5D-B7E6-63AFBBB0649E}"/>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31815" y="2446204"/>
              <a:ext cx="178597" cy="178597"/>
            </a:xfrm>
            <a:prstGeom prst="rect">
              <a:avLst/>
            </a:prstGeom>
          </p:spPr>
        </p:pic>
      </p:grpSp>
      <p:grpSp>
        <p:nvGrpSpPr>
          <p:cNvPr id="413" name="Groupe 412">
            <a:extLst>
              <a:ext uri="{FF2B5EF4-FFF2-40B4-BE49-F238E27FC236}">
                <a16:creationId xmlns:a16="http://schemas.microsoft.com/office/drawing/2014/main" id="{840E0B32-0B60-4D32-A730-33B1738FFF49}"/>
              </a:ext>
            </a:extLst>
          </p:cNvPr>
          <p:cNvGrpSpPr>
            <a:grpSpLocks/>
          </p:cNvGrpSpPr>
          <p:nvPr/>
        </p:nvGrpSpPr>
        <p:grpSpPr>
          <a:xfrm>
            <a:off x="8451405" y="1489618"/>
            <a:ext cx="257380" cy="256441"/>
            <a:chOff x="2093246" y="2413601"/>
            <a:chExt cx="257380" cy="256441"/>
          </a:xfrm>
          <a:solidFill>
            <a:schemeClr val="accent6">
              <a:lumMod val="40000"/>
              <a:lumOff val="60000"/>
            </a:schemeClr>
          </a:solidFill>
        </p:grpSpPr>
        <p:sp>
          <p:nvSpPr>
            <p:cNvPr id="414" name="Freeform 291">
              <a:extLst>
                <a:ext uri="{FF2B5EF4-FFF2-40B4-BE49-F238E27FC236}">
                  <a16:creationId xmlns:a16="http://schemas.microsoft.com/office/drawing/2014/main" id="{08D0E69E-A273-49B0-B73F-47225204B128}"/>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chemeClr val="accent6">
                  <a:lumMod val="40000"/>
                  <a:lumOff val="60000"/>
                </a:schemeClr>
              </a:solidFill>
              <a:round/>
              <a:headEnd/>
              <a:tailEnd/>
            </a:ln>
            <a:effectLst/>
          </p:spPr>
          <p:txBody>
            <a:bodyPr wrap="none" anchor="ctr"/>
            <a:lstStyle/>
            <a:p>
              <a:pPr defTabSz="914088"/>
              <a:endParaRPr lang="de-DE" sz="1633">
                <a:solidFill>
                  <a:srgbClr val="000000"/>
                </a:solidFill>
              </a:endParaRPr>
            </a:p>
          </p:txBody>
        </p:sp>
        <p:pic>
          <p:nvPicPr>
            <p:cNvPr id="415" name="Graphique 414" descr="Réunion">
              <a:extLst>
                <a:ext uri="{FF2B5EF4-FFF2-40B4-BE49-F238E27FC236}">
                  <a16:creationId xmlns:a16="http://schemas.microsoft.com/office/drawing/2014/main" id="{B95E57F0-FF19-444B-82BD-20C50A9FCDF4}"/>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31815" y="2446204"/>
              <a:ext cx="178597" cy="178597"/>
            </a:xfrm>
            <a:prstGeom prst="rect">
              <a:avLst/>
            </a:prstGeom>
          </p:spPr>
        </p:pic>
      </p:grpSp>
      <p:grpSp>
        <p:nvGrpSpPr>
          <p:cNvPr id="416" name="Groupe 415">
            <a:extLst>
              <a:ext uri="{FF2B5EF4-FFF2-40B4-BE49-F238E27FC236}">
                <a16:creationId xmlns:a16="http://schemas.microsoft.com/office/drawing/2014/main" id="{C78C8368-4E10-4181-A947-CF90CC855D15}"/>
              </a:ext>
            </a:extLst>
          </p:cNvPr>
          <p:cNvGrpSpPr>
            <a:grpSpLocks/>
          </p:cNvGrpSpPr>
          <p:nvPr/>
        </p:nvGrpSpPr>
        <p:grpSpPr>
          <a:xfrm>
            <a:off x="219519" y="2484745"/>
            <a:ext cx="257380" cy="256441"/>
            <a:chOff x="2093246" y="2413601"/>
            <a:chExt cx="257380" cy="256441"/>
          </a:xfrm>
          <a:solidFill>
            <a:srgbClr val="C5D464"/>
          </a:solidFill>
        </p:grpSpPr>
        <p:sp>
          <p:nvSpPr>
            <p:cNvPr id="417" name="Freeform 291">
              <a:extLst>
                <a:ext uri="{FF2B5EF4-FFF2-40B4-BE49-F238E27FC236}">
                  <a16:creationId xmlns:a16="http://schemas.microsoft.com/office/drawing/2014/main" id="{888E5818-15CC-4A16-899A-8DC78752E2F5}"/>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rgbClr val="C5D464"/>
              </a:solidFill>
              <a:round/>
              <a:headEnd/>
              <a:tailEnd/>
            </a:ln>
            <a:effectLst/>
          </p:spPr>
          <p:txBody>
            <a:bodyPr wrap="none" anchor="ctr"/>
            <a:lstStyle/>
            <a:p>
              <a:pPr defTabSz="914088"/>
              <a:endParaRPr lang="de-DE" sz="1633">
                <a:solidFill>
                  <a:srgbClr val="000000"/>
                </a:solidFill>
              </a:endParaRPr>
            </a:p>
          </p:txBody>
        </p:sp>
        <p:pic>
          <p:nvPicPr>
            <p:cNvPr id="418" name="Graphique 417" descr="Réunion">
              <a:extLst>
                <a:ext uri="{FF2B5EF4-FFF2-40B4-BE49-F238E27FC236}">
                  <a16:creationId xmlns:a16="http://schemas.microsoft.com/office/drawing/2014/main" id="{85A27E54-56F4-4125-B2B2-4F9077303E53}"/>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31815" y="2446204"/>
              <a:ext cx="178597" cy="178597"/>
            </a:xfrm>
            <a:prstGeom prst="rect">
              <a:avLst/>
            </a:prstGeom>
          </p:spPr>
        </p:pic>
      </p:grpSp>
      <p:grpSp>
        <p:nvGrpSpPr>
          <p:cNvPr id="419" name="Groupe 418">
            <a:extLst>
              <a:ext uri="{FF2B5EF4-FFF2-40B4-BE49-F238E27FC236}">
                <a16:creationId xmlns:a16="http://schemas.microsoft.com/office/drawing/2014/main" id="{87F97C7F-FD98-42D1-982C-5F81DC661076}"/>
              </a:ext>
            </a:extLst>
          </p:cNvPr>
          <p:cNvGrpSpPr>
            <a:grpSpLocks/>
          </p:cNvGrpSpPr>
          <p:nvPr/>
        </p:nvGrpSpPr>
        <p:grpSpPr>
          <a:xfrm>
            <a:off x="219519" y="2904833"/>
            <a:ext cx="257380" cy="256441"/>
            <a:chOff x="2093246" y="2413601"/>
            <a:chExt cx="257380" cy="256441"/>
          </a:xfrm>
        </p:grpSpPr>
        <p:sp>
          <p:nvSpPr>
            <p:cNvPr id="420" name="Freeform 291">
              <a:extLst>
                <a:ext uri="{FF2B5EF4-FFF2-40B4-BE49-F238E27FC236}">
                  <a16:creationId xmlns:a16="http://schemas.microsoft.com/office/drawing/2014/main" id="{3A34464E-20EB-4841-8466-9AA8BDC0C8F6}"/>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solidFill>
              <a:schemeClr val="accent4"/>
            </a:solidFill>
            <a:ln w="9525" cap="flat">
              <a:solidFill>
                <a:schemeClr val="accent4"/>
              </a:solidFill>
              <a:round/>
              <a:headEnd/>
              <a:tailEnd/>
            </a:ln>
            <a:effectLst/>
          </p:spPr>
          <p:txBody>
            <a:bodyPr wrap="none" anchor="ctr"/>
            <a:lstStyle/>
            <a:p>
              <a:pPr defTabSz="914088"/>
              <a:endParaRPr lang="de-DE" sz="1633">
                <a:solidFill>
                  <a:srgbClr val="000000"/>
                </a:solidFill>
              </a:endParaRPr>
            </a:p>
          </p:txBody>
        </p:sp>
        <p:pic>
          <p:nvPicPr>
            <p:cNvPr id="421" name="Graphique 420" descr="Réunion">
              <a:extLst>
                <a:ext uri="{FF2B5EF4-FFF2-40B4-BE49-F238E27FC236}">
                  <a16:creationId xmlns:a16="http://schemas.microsoft.com/office/drawing/2014/main" id="{8BE4DE16-5E1B-4AF9-AD5A-BD020B0553A7}"/>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1815" y="2446204"/>
              <a:ext cx="178597" cy="178597"/>
            </a:xfrm>
            <a:prstGeom prst="rect">
              <a:avLst/>
            </a:prstGeom>
          </p:spPr>
        </p:pic>
      </p:grpSp>
      <p:grpSp>
        <p:nvGrpSpPr>
          <p:cNvPr id="422" name="Groupe 421">
            <a:extLst>
              <a:ext uri="{FF2B5EF4-FFF2-40B4-BE49-F238E27FC236}">
                <a16:creationId xmlns:a16="http://schemas.microsoft.com/office/drawing/2014/main" id="{CBCED2CE-1FBD-4964-BD82-276CE60078F4}"/>
              </a:ext>
            </a:extLst>
          </p:cNvPr>
          <p:cNvGrpSpPr>
            <a:grpSpLocks/>
          </p:cNvGrpSpPr>
          <p:nvPr/>
        </p:nvGrpSpPr>
        <p:grpSpPr>
          <a:xfrm>
            <a:off x="219519" y="3344154"/>
            <a:ext cx="257380" cy="256441"/>
            <a:chOff x="2093246" y="2413601"/>
            <a:chExt cx="257380" cy="256441"/>
          </a:xfrm>
          <a:solidFill>
            <a:schemeClr val="accent6">
              <a:lumMod val="40000"/>
              <a:lumOff val="60000"/>
            </a:schemeClr>
          </a:solidFill>
        </p:grpSpPr>
        <p:sp>
          <p:nvSpPr>
            <p:cNvPr id="423" name="Freeform 291">
              <a:extLst>
                <a:ext uri="{FF2B5EF4-FFF2-40B4-BE49-F238E27FC236}">
                  <a16:creationId xmlns:a16="http://schemas.microsoft.com/office/drawing/2014/main" id="{01256A1D-A7F4-4BB0-B7B9-42EC2835BA7C}"/>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chemeClr val="accent6">
                  <a:lumMod val="40000"/>
                  <a:lumOff val="60000"/>
                </a:schemeClr>
              </a:solidFill>
              <a:round/>
              <a:headEnd/>
              <a:tailEnd/>
            </a:ln>
            <a:effectLst/>
          </p:spPr>
          <p:txBody>
            <a:bodyPr wrap="none" anchor="ctr"/>
            <a:lstStyle/>
            <a:p>
              <a:pPr defTabSz="914088"/>
              <a:endParaRPr lang="de-DE" sz="1633">
                <a:solidFill>
                  <a:srgbClr val="000000"/>
                </a:solidFill>
              </a:endParaRPr>
            </a:p>
          </p:txBody>
        </p:sp>
        <p:pic>
          <p:nvPicPr>
            <p:cNvPr id="424" name="Graphique 423" descr="Réunion">
              <a:extLst>
                <a:ext uri="{FF2B5EF4-FFF2-40B4-BE49-F238E27FC236}">
                  <a16:creationId xmlns:a16="http://schemas.microsoft.com/office/drawing/2014/main" id="{DF0F462F-C6B4-46D0-BCDF-9F828A7FE452}"/>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31815" y="2446204"/>
              <a:ext cx="178597" cy="178597"/>
            </a:xfrm>
            <a:prstGeom prst="rect">
              <a:avLst/>
            </a:prstGeom>
          </p:spPr>
        </p:pic>
      </p:grpSp>
      <p:grpSp>
        <p:nvGrpSpPr>
          <p:cNvPr id="425" name="Groupe 424">
            <a:extLst>
              <a:ext uri="{FF2B5EF4-FFF2-40B4-BE49-F238E27FC236}">
                <a16:creationId xmlns:a16="http://schemas.microsoft.com/office/drawing/2014/main" id="{99383C28-108A-42FA-9A82-90A29A02A178}"/>
              </a:ext>
            </a:extLst>
          </p:cNvPr>
          <p:cNvGrpSpPr>
            <a:grpSpLocks/>
          </p:cNvGrpSpPr>
          <p:nvPr/>
        </p:nvGrpSpPr>
        <p:grpSpPr>
          <a:xfrm>
            <a:off x="219519" y="3783475"/>
            <a:ext cx="257380" cy="256441"/>
            <a:chOff x="2093246" y="2413601"/>
            <a:chExt cx="257380" cy="256441"/>
          </a:xfrm>
          <a:solidFill>
            <a:schemeClr val="accent3">
              <a:lumMod val="60000"/>
              <a:lumOff val="40000"/>
            </a:schemeClr>
          </a:solidFill>
        </p:grpSpPr>
        <p:sp>
          <p:nvSpPr>
            <p:cNvPr id="426" name="Freeform 291">
              <a:extLst>
                <a:ext uri="{FF2B5EF4-FFF2-40B4-BE49-F238E27FC236}">
                  <a16:creationId xmlns:a16="http://schemas.microsoft.com/office/drawing/2014/main" id="{4736C7C5-17EA-49BB-B87C-05DF0C00B137}"/>
                </a:ext>
              </a:extLst>
            </p:cNvPr>
            <p:cNvSpPr>
              <a:spLocks noChangeArrowheads="1"/>
            </p:cNvSpPr>
            <p:nvPr/>
          </p:nvSpPr>
          <p:spPr bwMode="auto">
            <a:xfrm>
              <a:off x="2093246" y="2413601"/>
              <a:ext cx="257380" cy="256441"/>
            </a:xfrm>
            <a:custGeom>
              <a:avLst/>
              <a:gdLst>
                <a:gd name="T0" fmla="*/ 1781 w 1782"/>
                <a:gd name="T1" fmla="*/ 906 h 1812"/>
                <a:gd name="T2" fmla="*/ 1781 w 1782"/>
                <a:gd name="T3" fmla="*/ 906 h 1812"/>
                <a:gd name="T4" fmla="*/ 875 w 1782"/>
                <a:gd name="T5" fmla="*/ 1811 h 1812"/>
                <a:gd name="T6" fmla="*/ 0 w 1782"/>
                <a:gd name="T7" fmla="*/ 906 h 1812"/>
                <a:gd name="T8" fmla="*/ 875 w 1782"/>
                <a:gd name="T9" fmla="*/ 0 h 1812"/>
                <a:gd name="T10" fmla="*/ 1781 w 1782"/>
                <a:gd name="T11" fmla="*/ 906 h 1812"/>
              </a:gdLst>
              <a:ahLst/>
              <a:cxnLst>
                <a:cxn ang="0">
                  <a:pos x="T0" y="T1"/>
                </a:cxn>
                <a:cxn ang="0">
                  <a:pos x="T2" y="T3"/>
                </a:cxn>
                <a:cxn ang="0">
                  <a:pos x="T4" y="T5"/>
                </a:cxn>
                <a:cxn ang="0">
                  <a:pos x="T6" y="T7"/>
                </a:cxn>
                <a:cxn ang="0">
                  <a:pos x="T8" y="T9"/>
                </a:cxn>
                <a:cxn ang="0">
                  <a:pos x="T10" y="T11"/>
                </a:cxn>
              </a:cxnLst>
              <a:rect l="0" t="0" r="r" b="b"/>
              <a:pathLst>
                <a:path w="1782" h="1812">
                  <a:moveTo>
                    <a:pt x="1781" y="906"/>
                  </a:moveTo>
                  <a:lnTo>
                    <a:pt x="1781" y="906"/>
                  </a:lnTo>
                  <a:cubicBezTo>
                    <a:pt x="1781" y="1405"/>
                    <a:pt x="1374" y="1811"/>
                    <a:pt x="875" y="1811"/>
                  </a:cubicBezTo>
                  <a:cubicBezTo>
                    <a:pt x="407" y="1811"/>
                    <a:pt x="0" y="1405"/>
                    <a:pt x="0" y="906"/>
                  </a:cubicBezTo>
                  <a:cubicBezTo>
                    <a:pt x="0" y="406"/>
                    <a:pt x="407" y="0"/>
                    <a:pt x="875" y="0"/>
                  </a:cubicBezTo>
                  <a:cubicBezTo>
                    <a:pt x="1374" y="0"/>
                    <a:pt x="1781" y="406"/>
                    <a:pt x="1781" y="906"/>
                  </a:cubicBezTo>
                </a:path>
              </a:pathLst>
            </a:custGeom>
            <a:grpFill/>
            <a:ln w="9525" cap="flat">
              <a:solidFill>
                <a:schemeClr val="accent3">
                  <a:lumMod val="60000"/>
                  <a:lumOff val="40000"/>
                </a:schemeClr>
              </a:solidFill>
              <a:round/>
              <a:headEnd/>
              <a:tailEnd/>
            </a:ln>
            <a:effectLst/>
          </p:spPr>
          <p:txBody>
            <a:bodyPr wrap="none" anchor="ctr"/>
            <a:lstStyle/>
            <a:p>
              <a:pPr defTabSz="914088"/>
              <a:endParaRPr lang="de-DE" sz="1633">
                <a:solidFill>
                  <a:srgbClr val="000000"/>
                </a:solidFill>
              </a:endParaRPr>
            </a:p>
          </p:txBody>
        </p:sp>
        <p:pic>
          <p:nvPicPr>
            <p:cNvPr id="427" name="Graphique 426" descr="Réunion">
              <a:extLst>
                <a:ext uri="{FF2B5EF4-FFF2-40B4-BE49-F238E27FC236}">
                  <a16:creationId xmlns:a16="http://schemas.microsoft.com/office/drawing/2014/main" id="{5C50FC1C-1F8F-49E1-9E09-F85D80E812D5}"/>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31815" y="2446204"/>
              <a:ext cx="178597" cy="178597"/>
            </a:xfrm>
            <a:prstGeom prst="rect">
              <a:avLst/>
            </a:prstGeom>
          </p:spPr>
        </p:pic>
      </p:grpSp>
      <p:sp>
        <p:nvSpPr>
          <p:cNvPr id="4" name="Rectangle 3">
            <a:extLst>
              <a:ext uri="{FF2B5EF4-FFF2-40B4-BE49-F238E27FC236}">
                <a16:creationId xmlns:a16="http://schemas.microsoft.com/office/drawing/2014/main" id="{BE9B2FB7-8389-4438-88C2-EEB239E928D5}"/>
              </a:ext>
            </a:extLst>
          </p:cNvPr>
          <p:cNvSpPr/>
          <p:nvPr/>
        </p:nvSpPr>
        <p:spPr>
          <a:xfrm>
            <a:off x="-66275" y="1560075"/>
            <a:ext cx="674803" cy="276999"/>
          </a:xfrm>
          <a:prstGeom prst="rect">
            <a:avLst/>
          </a:prstGeom>
        </p:spPr>
        <p:txBody>
          <a:bodyPr wrap="square">
            <a:spAutoFit/>
          </a:bodyPr>
          <a:lstStyle/>
          <a:p>
            <a:pPr algn="ctr"/>
            <a:r>
              <a:rPr lang="fr-FR" sz="600" b="1">
                <a:solidFill>
                  <a:srgbClr val="CCDD61">
                    <a:lumMod val="75000"/>
                  </a:srgbClr>
                </a:solidFill>
              </a:rPr>
              <a:t>Sprint Planning</a:t>
            </a:r>
            <a:endParaRPr lang="fr-FR" sz="600"/>
          </a:p>
        </p:txBody>
      </p:sp>
      <p:cxnSp>
        <p:nvCxnSpPr>
          <p:cNvPr id="7" name="Connecteur droit 6">
            <a:extLst>
              <a:ext uri="{FF2B5EF4-FFF2-40B4-BE49-F238E27FC236}">
                <a16:creationId xmlns:a16="http://schemas.microsoft.com/office/drawing/2014/main" id="{6353F3B3-EF94-4EC1-A8CD-B6432C9D15E8}"/>
              </a:ext>
            </a:extLst>
          </p:cNvPr>
          <p:cNvCxnSpPr>
            <a:cxnSpLocks/>
          </p:cNvCxnSpPr>
          <p:nvPr/>
        </p:nvCxnSpPr>
        <p:spPr>
          <a:xfrm>
            <a:off x="1098087" y="2093602"/>
            <a:ext cx="0" cy="12076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83" name="Connecteur droit 82">
            <a:extLst>
              <a:ext uri="{FF2B5EF4-FFF2-40B4-BE49-F238E27FC236}">
                <a16:creationId xmlns:a16="http://schemas.microsoft.com/office/drawing/2014/main" id="{B4C46130-3558-48B4-A2BB-AABDB431FB36}"/>
              </a:ext>
            </a:extLst>
          </p:cNvPr>
          <p:cNvCxnSpPr>
            <a:cxnSpLocks/>
          </p:cNvCxnSpPr>
          <p:nvPr/>
        </p:nvCxnSpPr>
        <p:spPr>
          <a:xfrm>
            <a:off x="3482970" y="2093602"/>
            <a:ext cx="0" cy="12076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ECF35136-53FD-4E92-A7FB-8A206230B256}"/>
              </a:ext>
            </a:extLst>
          </p:cNvPr>
          <p:cNvCxnSpPr/>
          <p:nvPr/>
        </p:nvCxnSpPr>
        <p:spPr>
          <a:xfrm>
            <a:off x="1098088" y="2214370"/>
            <a:ext cx="2384883"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5C8E3C2A-D9E4-4CDF-A97A-C321F2EFC2B2}"/>
              </a:ext>
            </a:extLst>
          </p:cNvPr>
          <p:cNvSpPr/>
          <p:nvPr/>
        </p:nvSpPr>
        <p:spPr>
          <a:xfrm>
            <a:off x="2046175" y="2171215"/>
            <a:ext cx="564594" cy="1082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endParaRPr lang="fr-FR"/>
          </a:p>
        </p:txBody>
      </p:sp>
      <p:sp>
        <p:nvSpPr>
          <p:cNvPr id="11" name="Rectangle 10">
            <a:extLst>
              <a:ext uri="{FF2B5EF4-FFF2-40B4-BE49-F238E27FC236}">
                <a16:creationId xmlns:a16="http://schemas.microsoft.com/office/drawing/2014/main" id="{BA2ABA32-0E1F-44E7-AB8F-35F54BB7592C}"/>
              </a:ext>
            </a:extLst>
          </p:cNvPr>
          <p:cNvSpPr/>
          <p:nvPr/>
        </p:nvSpPr>
        <p:spPr>
          <a:xfrm>
            <a:off x="1945591" y="2164087"/>
            <a:ext cx="699230" cy="92333"/>
          </a:xfrm>
          <a:prstGeom prst="rect">
            <a:avLst/>
          </a:prstGeom>
          <a:solidFill>
            <a:schemeClr val="bg1"/>
          </a:solidFill>
        </p:spPr>
        <p:txBody>
          <a:bodyPr wrap="none" tIns="0" bIns="0" anchor="ctr" anchorCtr="0">
            <a:spAutoFit/>
          </a:bodyPr>
          <a:lstStyle/>
          <a:p>
            <a:r>
              <a:rPr lang="fr-FR" sz="600" b="1">
                <a:solidFill>
                  <a:schemeClr val="accent4"/>
                </a:solidFill>
              </a:rPr>
              <a:t>Daily stand–up</a:t>
            </a:r>
            <a:endParaRPr lang="fr-FR" sz="600"/>
          </a:p>
        </p:txBody>
      </p:sp>
      <p:sp>
        <p:nvSpPr>
          <p:cNvPr id="13" name="Rectangle 12">
            <a:extLst>
              <a:ext uri="{FF2B5EF4-FFF2-40B4-BE49-F238E27FC236}">
                <a16:creationId xmlns:a16="http://schemas.microsoft.com/office/drawing/2014/main" id="{4C5B3063-2305-4155-BE41-14A81EBAFFC1}"/>
              </a:ext>
            </a:extLst>
          </p:cNvPr>
          <p:cNvSpPr/>
          <p:nvPr/>
        </p:nvSpPr>
        <p:spPr>
          <a:xfrm>
            <a:off x="5989994" y="1988081"/>
            <a:ext cx="923651" cy="184666"/>
          </a:xfrm>
          <a:prstGeom prst="rect">
            <a:avLst/>
          </a:prstGeom>
        </p:spPr>
        <p:txBody>
          <a:bodyPr wrap="none">
            <a:spAutoFit/>
          </a:bodyPr>
          <a:lstStyle/>
          <a:p>
            <a:r>
              <a:rPr lang="fr-FR" sz="600" b="1" dirty="0">
                <a:solidFill>
                  <a:schemeClr val="accent3">
                    <a:lumMod val="60000"/>
                    <a:lumOff val="40000"/>
                  </a:schemeClr>
                </a:solidFill>
              </a:rPr>
              <a:t>Sprint Rétrospective</a:t>
            </a:r>
            <a:endParaRPr lang="fr-FR" sz="600" dirty="0">
              <a:solidFill>
                <a:schemeClr val="accent3">
                  <a:lumMod val="60000"/>
                  <a:lumOff val="40000"/>
                </a:schemeClr>
              </a:solidFill>
            </a:endParaRPr>
          </a:p>
        </p:txBody>
      </p:sp>
      <p:sp>
        <p:nvSpPr>
          <p:cNvPr id="15" name="Rectangle 14">
            <a:extLst>
              <a:ext uri="{FF2B5EF4-FFF2-40B4-BE49-F238E27FC236}">
                <a16:creationId xmlns:a16="http://schemas.microsoft.com/office/drawing/2014/main" id="{0B80539E-CAEB-4A13-8290-1A974798CDA9}"/>
              </a:ext>
            </a:extLst>
          </p:cNvPr>
          <p:cNvSpPr/>
          <p:nvPr/>
        </p:nvSpPr>
        <p:spPr>
          <a:xfrm>
            <a:off x="6105976" y="1172972"/>
            <a:ext cx="992579" cy="369332"/>
          </a:xfrm>
          <a:prstGeom prst="rect">
            <a:avLst/>
          </a:prstGeom>
        </p:spPr>
        <p:txBody>
          <a:bodyPr wrap="square">
            <a:spAutoFit/>
          </a:bodyPr>
          <a:lstStyle/>
          <a:p>
            <a:r>
              <a:rPr lang="fr-FR" sz="600" b="1" dirty="0">
                <a:solidFill>
                  <a:schemeClr val="accent6">
                    <a:lumMod val="40000"/>
                    <a:lumOff val="60000"/>
                  </a:schemeClr>
                </a:solidFill>
              </a:rPr>
              <a:t>Sprint </a:t>
            </a:r>
            <a:r>
              <a:rPr lang="fr-FR" sz="600" b="1" dirty="0" err="1">
                <a:solidFill>
                  <a:schemeClr val="accent6">
                    <a:lumMod val="40000"/>
                    <a:lumOff val="60000"/>
                  </a:schemeClr>
                </a:solidFill>
              </a:rPr>
              <a:t>Review</a:t>
            </a:r>
            <a:r>
              <a:rPr lang="fr-FR" b="1" dirty="0">
                <a:solidFill>
                  <a:schemeClr val="accent6">
                    <a:lumMod val="40000"/>
                    <a:lumOff val="60000"/>
                  </a:schemeClr>
                </a:solidFill>
              </a:rPr>
              <a:t> </a:t>
            </a:r>
            <a:endParaRPr lang="fr-FR" dirty="0">
              <a:solidFill>
                <a:schemeClr val="accent6">
                  <a:lumMod val="40000"/>
                  <a:lumOff val="60000"/>
                </a:schemeClr>
              </a:solidFill>
            </a:endParaRPr>
          </a:p>
        </p:txBody>
      </p:sp>
      <p:sp>
        <p:nvSpPr>
          <p:cNvPr id="88" name="Rectangle 87">
            <a:extLst>
              <a:ext uri="{FF2B5EF4-FFF2-40B4-BE49-F238E27FC236}">
                <a16:creationId xmlns:a16="http://schemas.microsoft.com/office/drawing/2014/main" id="{5BA718F4-C4B5-4352-BE0D-47D62512F3C4}"/>
              </a:ext>
            </a:extLst>
          </p:cNvPr>
          <p:cNvSpPr>
            <a:spLocks/>
          </p:cNvSpPr>
          <p:nvPr/>
        </p:nvSpPr>
        <p:spPr>
          <a:xfrm>
            <a:off x="555942" y="2457245"/>
            <a:ext cx="1104592" cy="311441"/>
          </a:xfrm>
          <a:prstGeom prst="rect">
            <a:avLst/>
          </a:prstGeom>
          <a:solidFill>
            <a:srgbClr val="C5D464"/>
          </a:solidFill>
          <a:ln>
            <a:noFill/>
          </a:ln>
        </p:spPr>
        <p:txBody>
          <a:bodyPr rot="0" spcFirstLastPara="0" vertOverflow="overflow" horzOverflow="overflow" vert="horz" wrap="square" lIns="80981" tIns="80981" rIns="80981" bIns="80981" numCol="1" spcCol="0" rtlCol="0" fromWordArt="0" anchor="ctr" anchorCtr="0" forceAA="0" compatLnSpc="1">
            <a:prstTxWarp prst="textNoShape">
              <a:avLst/>
            </a:prstTxWarp>
            <a:noAutofit/>
          </a:bodyPr>
          <a:lstStyle/>
          <a:p>
            <a:pPr algn="ctr" defTabSz="914111">
              <a:spcBef>
                <a:spcPts val="75"/>
              </a:spcBef>
              <a:spcAft>
                <a:spcPts val="75"/>
              </a:spcAft>
              <a:defRPr/>
            </a:pPr>
            <a:endParaRPr lang="fr-FR" sz="1050" b="1">
              <a:solidFill>
                <a:schemeClr val="bg1"/>
              </a:solidFill>
            </a:endParaRPr>
          </a:p>
        </p:txBody>
      </p:sp>
      <p:sp>
        <p:nvSpPr>
          <p:cNvPr id="92" name="Rectangle 91">
            <a:extLst>
              <a:ext uri="{FF2B5EF4-FFF2-40B4-BE49-F238E27FC236}">
                <a16:creationId xmlns:a16="http://schemas.microsoft.com/office/drawing/2014/main" id="{D9D68A10-69BE-4B9D-BD6E-FCA119043ADB}"/>
              </a:ext>
            </a:extLst>
          </p:cNvPr>
          <p:cNvSpPr>
            <a:spLocks/>
          </p:cNvSpPr>
          <p:nvPr/>
        </p:nvSpPr>
        <p:spPr>
          <a:xfrm>
            <a:off x="566429" y="2496466"/>
            <a:ext cx="1104593" cy="200055"/>
          </a:xfrm>
          <a:prstGeom prst="rect">
            <a:avLst/>
          </a:prstGeom>
        </p:spPr>
        <p:txBody>
          <a:bodyPr wrap="square">
            <a:spAutoFit/>
          </a:bodyPr>
          <a:lstStyle/>
          <a:p>
            <a:pPr algn="ctr" defTabSz="914111">
              <a:spcBef>
                <a:spcPts val="75"/>
              </a:spcBef>
              <a:spcAft>
                <a:spcPts val="75"/>
              </a:spcAft>
              <a:defRPr/>
            </a:pPr>
            <a:r>
              <a:rPr lang="fr-FR" sz="700" b="1" dirty="0">
                <a:solidFill>
                  <a:schemeClr val="bg1"/>
                </a:solidFill>
              </a:rPr>
              <a:t>Le sprint planning</a:t>
            </a:r>
            <a:endParaRPr lang="fr-FR" sz="600" b="1" i="1" dirty="0">
              <a:solidFill>
                <a:schemeClr val="bg1"/>
              </a:solidFill>
            </a:endParaRPr>
          </a:p>
        </p:txBody>
      </p:sp>
      <p:sp>
        <p:nvSpPr>
          <p:cNvPr id="93" name="Rectangle 92">
            <a:extLst>
              <a:ext uri="{FF2B5EF4-FFF2-40B4-BE49-F238E27FC236}">
                <a16:creationId xmlns:a16="http://schemas.microsoft.com/office/drawing/2014/main" id="{21A9EDD0-E65B-44BA-870B-C0C735CC4491}"/>
              </a:ext>
            </a:extLst>
          </p:cNvPr>
          <p:cNvSpPr>
            <a:spLocks/>
          </p:cNvSpPr>
          <p:nvPr/>
        </p:nvSpPr>
        <p:spPr>
          <a:xfrm>
            <a:off x="555942" y="2877333"/>
            <a:ext cx="1104592" cy="311441"/>
          </a:xfrm>
          <a:prstGeom prst="rect">
            <a:avLst/>
          </a:prstGeom>
          <a:solidFill>
            <a:schemeClr val="accent4">
              <a:lumMod val="100000"/>
            </a:schemeClr>
          </a:solidFill>
          <a:ln>
            <a:noFill/>
          </a:ln>
        </p:spPr>
        <p:txBody>
          <a:bodyPr rot="0" spcFirstLastPara="0" vertOverflow="overflow" horzOverflow="overflow" vert="horz" wrap="square" lIns="80981" tIns="80981" rIns="80981" bIns="80981" numCol="1" spcCol="0" rtlCol="0" fromWordArt="0" anchor="ctr" anchorCtr="0" forceAA="0" compatLnSpc="1">
            <a:prstTxWarp prst="textNoShape">
              <a:avLst/>
            </a:prstTxWarp>
            <a:noAutofit/>
          </a:bodyPr>
          <a:lstStyle/>
          <a:p>
            <a:pPr algn="ctr" defTabSz="914111">
              <a:spcBef>
                <a:spcPts val="75"/>
              </a:spcBef>
              <a:spcAft>
                <a:spcPts val="75"/>
              </a:spcAft>
              <a:defRPr/>
            </a:pPr>
            <a:r>
              <a:rPr lang="fr-FR" sz="700" b="1" dirty="0">
                <a:solidFill>
                  <a:schemeClr val="bg1"/>
                </a:solidFill>
              </a:rPr>
              <a:t>Daily stand-up</a:t>
            </a:r>
            <a:endParaRPr lang="fr-FR" sz="500" b="1" i="1" dirty="0">
              <a:solidFill>
                <a:schemeClr val="bg1"/>
              </a:solidFill>
            </a:endParaRPr>
          </a:p>
        </p:txBody>
      </p:sp>
      <p:sp>
        <p:nvSpPr>
          <p:cNvPr id="94" name="Rectangle 93">
            <a:extLst>
              <a:ext uri="{FF2B5EF4-FFF2-40B4-BE49-F238E27FC236}">
                <a16:creationId xmlns:a16="http://schemas.microsoft.com/office/drawing/2014/main" id="{4B121948-FB4A-40C2-AE17-2F62A7C5F19B}"/>
              </a:ext>
            </a:extLst>
          </p:cNvPr>
          <p:cNvSpPr>
            <a:spLocks/>
          </p:cNvSpPr>
          <p:nvPr/>
        </p:nvSpPr>
        <p:spPr>
          <a:xfrm>
            <a:off x="553947" y="3316654"/>
            <a:ext cx="1104592" cy="311441"/>
          </a:xfrm>
          <a:prstGeom prst="rect">
            <a:avLst/>
          </a:prstGeom>
          <a:solidFill>
            <a:schemeClr val="accent6">
              <a:lumMod val="40000"/>
              <a:lumOff val="60000"/>
            </a:schemeClr>
          </a:solidFill>
          <a:ln>
            <a:noFill/>
          </a:ln>
        </p:spPr>
        <p:txBody>
          <a:bodyPr rot="0" spcFirstLastPara="0" vertOverflow="overflow" horzOverflow="overflow" vert="horz" wrap="square" lIns="80981" tIns="80981" rIns="80981" bIns="80981" numCol="1" spcCol="0" rtlCol="0" fromWordArt="0" anchor="ctr" anchorCtr="0" forceAA="0" compatLnSpc="1">
            <a:prstTxWarp prst="textNoShape">
              <a:avLst/>
            </a:prstTxWarp>
            <a:noAutofit/>
          </a:bodyPr>
          <a:lstStyle/>
          <a:p>
            <a:pPr algn="ctr" defTabSz="914111">
              <a:spcBef>
                <a:spcPts val="75"/>
              </a:spcBef>
              <a:spcAft>
                <a:spcPts val="75"/>
              </a:spcAft>
              <a:defRPr/>
            </a:pPr>
            <a:r>
              <a:rPr lang="fr-FR" sz="700" b="1" dirty="0">
                <a:solidFill>
                  <a:schemeClr val="bg1"/>
                </a:solidFill>
              </a:rPr>
              <a:t>Sprint </a:t>
            </a:r>
            <a:r>
              <a:rPr lang="fr-FR" sz="700" b="1" dirty="0" err="1">
                <a:solidFill>
                  <a:schemeClr val="bg1"/>
                </a:solidFill>
              </a:rPr>
              <a:t>review</a:t>
            </a:r>
            <a:endParaRPr lang="fr-FR" sz="700" b="1" dirty="0">
              <a:solidFill>
                <a:schemeClr val="bg1"/>
              </a:solidFill>
            </a:endParaRPr>
          </a:p>
        </p:txBody>
      </p:sp>
      <p:sp>
        <p:nvSpPr>
          <p:cNvPr id="95" name="Rectangle 94">
            <a:extLst>
              <a:ext uri="{FF2B5EF4-FFF2-40B4-BE49-F238E27FC236}">
                <a16:creationId xmlns:a16="http://schemas.microsoft.com/office/drawing/2014/main" id="{0C30C710-02C3-4A72-B8A7-FE12FB4DBEDB}"/>
              </a:ext>
            </a:extLst>
          </p:cNvPr>
          <p:cNvSpPr>
            <a:spLocks/>
          </p:cNvSpPr>
          <p:nvPr/>
        </p:nvSpPr>
        <p:spPr>
          <a:xfrm>
            <a:off x="550292" y="3755975"/>
            <a:ext cx="1104592" cy="311441"/>
          </a:xfrm>
          <a:prstGeom prst="rect">
            <a:avLst/>
          </a:prstGeom>
          <a:solidFill>
            <a:schemeClr val="accent3">
              <a:lumMod val="60000"/>
              <a:lumOff val="40000"/>
            </a:schemeClr>
          </a:solidFill>
          <a:ln>
            <a:noFill/>
          </a:ln>
        </p:spPr>
        <p:txBody>
          <a:bodyPr rot="0" spcFirstLastPara="0" vertOverflow="overflow" horzOverflow="overflow" vert="horz" wrap="square" lIns="80981" tIns="80981" rIns="80981" bIns="80981" numCol="1" spcCol="0" rtlCol="0" fromWordArt="0" anchor="ctr" anchorCtr="0" forceAA="0" compatLnSpc="1">
            <a:prstTxWarp prst="textNoShape">
              <a:avLst/>
            </a:prstTxWarp>
            <a:noAutofit/>
          </a:bodyPr>
          <a:lstStyle/>
          <a:p>
            <a:pPr algn="ctr" defTabSz="914111">
              <a:spcBef>
                <a:spcPts val="75"/>
              </a:spcBef>
              <a:spcAft>
                <a:spcPts val="75"/>
              </a:spcAft>
              <a:defRPr/>
            </a:pPr>
            <a:r>
              <a:rPr lang="fr-FR" sz="700" b="1" dirty="0">
                <a:solidFill>
                  <a:schemeClr val="bg1"/>
                </a:solidFill>
              </a:rPr>
              <a:t>Sprint rétrospective</a:t>
            </a:r>
          </a:p>
        </p:txBody>
      </p:sp>
      <p:sp>
        <p:nvSpPr>
          <p:cNvPr id="91" name="Title 2">
            <a:extLst>
              <a:ext uri="{FF2B5EF4-FFF2-40B4-BE49-F238E27FC236}">
                <a16:creationId xmlns:a16="http://schemas.microsoft.com/office/drawing/2014/main" id="{8C7F8B74-F051-407C-9819-B2E73610F9EC}"/>
              </a:ext>
            </a:extLst>
          </p:cNvPr>
          <p:cNvSpPr txBox="1">
            <a:spLocks/>
          </p:cNvSpPr>
          <p:nvPr/>
        </p:nvSpPr>
        <p:spPr bwMode="auto">
          <a:xfrm>
            <a:off x="172881" y="188912"/>
            <a:ext cx="8785225" cy="42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a:lstStyle>
          <a:p>
            <a:pPr>
              <a:lnSpc>
                <a:spcPct val="100000"/>
              </a:lnSpc>
            </a:pPr>
            <a:r>
              <a:rPr lang="fr-FR" sz="1000" dirty="0">
                <a:solidFill>
                  <a:schemeClr val="tx1"/>
                </a:solidFill>
              </a:rPr>
              <a:t>ORGANISATION DES CEREMONIES AGILES</a:t>
            </a:r>
          </a:p>
          <a:p>
            <a:pPr>
              <a:lnSpc>
                <a:spcPct val="100000"/>
              </a:lnSpc>
            </a:pPr>
            <a:r>
              <a:rPr lang="fr-FR" sz="1400" dirty="0"/>
              <a:t>Vue d’ensemble des cérémonies pour rythmer l’exécution du sprint</a:t>
            </a:r>
          </a:p>
        </p:txBody>
      </p:sp>
      <p:sp>
        <p:nvSpPr>
          <p:cNvPr id="98" name="Espace réservé du pied de page 1">
            <a:extLst>
              <a:ext uri="{FF2B5EF4-FFF2-40B4-BE49-F238E27FC236}">
                <a16:creationId xmlns:a16="http://schemas.microsoft.com/office/drawing/2014/main" id="{C31332C7-EB5B-4A56-8F6D-DB4BE4492D21}"/>
              </a:ext>
            </a:extLst>
          </p:cNvPr>
          <p:cNvSpPr>
            <a:spLocks noGrp="1"/>
          </p:cNvSpPr>
          <p:nvPr>
            <p:ph type="ftr" sz="quarter" idx="13"/>
          </p:nvPr>
        </p:nvSpPr>
        <p:spPr>
          <a:xfrm>
            <a:off x="1331913" y="4686300"/>
            <a:ext cx="3141662" cy="268288"/>
          </a:xfrm>
        </p:spPr>
        <p:txBody>
          <a:bodyPr/>
          <a:lstStyle/>
          <a:p>
            <a:r>
              <a:rPr lang="fr-FR" altLang="fr-FR" b="0" dirty="0"/>
              <a:t>NORM_SNUM_CérémoniesSquadAgile_V3</a:t>
            </a:r>
          </a:p>
        </p:txBody>
      </p:sp>
    </p:spTree>
    <p:extLst>
      <p:ext uri="{BB962C8B-B14F-4D97-AF65-F5344CB8AC3E}">
        <p14:creationId xmlns:p14="http://schemas.microsoft.com/office/powerpoint/2010/main" val="6782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Espace réservé du numéro de diapositive 4">
            <a:extLst>
              <a:ext uri="{FF2B5EF4-FFF2-40B4-BE49-F238E27FC236}">
                <a16:creationId xmlns:a16="http://schemas.microsoft.com/office/drawing/2014/main" id="{4BFE602E-9422-447A-8CD5-1FA40622D49D}"/>
              </a:ext>
            </a:extLst>
          </p:cNvPr>
          <p:cNvSpPr>
            <a:spLocks noGrp="1"/>
          </p:cNvSpPr>
          <p:nvPr>
            <p:ph type="sldNum" sz="quarter" idx="11"/>
          </p:nvPr>
        </p:nvSpPr>
        <p:spPr/>
        <p:txBody>
          <a:bodyPr/>
          <a:lstStyle/>
          <a:p>
            <a:pPr defTabSz="912791">
              <a:defRPr/>
            </a:pPr>
            <a:r>
              <a:rPr lang="fr-FR" altLang="fr-FR">
                <a:solidFill>
                  <a:srgbClr val="0C0C0C"/>
                </a:solidFill>
                <a:latin typeface="Raleway" panose="020B0503030101060003" pitchFamily="34" charset="0"/>
                <a:ea typeface="MS PGothic" panose="020B0600070205080204" pitchFamily="34" charset="-128"/>
              </a:rPr>
              <a:t>p.</a:t>
            </a:r>
            <a:fld id="{67C32495-15B5-4AAB-A9AA-B3360F20733D}" type="slidenum">
              <a:rPr lang="fr-FR" altLang="fr-FR">
                <a:solidFill>
                  <a:srgbClr val="0C0C0C"/>
                </a:solidFill>
                <a:latin typeface="Raleway" panose="020B0503030101060003" pitchFamily="34" charset="0"/>
                <a:ea typeface="MS PGothic" panose="020B0600070205080204" pitchFamily="34" charset="-128"/>
              </a:rPr>
              <a:pPr defTabSz="912791">
                <a:defRPr/>
              </a:pPr>
              <a:t>3</a:t>
            </a:fld>
            <a:endParaRPr lang="fr-FR" altLang="fr-FR">
              <a:solidFill>
                <a:srgbClr val="0C0C0C"/>
              </a:solidFill>
              <a:latin typeface="Raleway" panose="020B0503030101060003" pitchFamily="34" charset="0"/>
              <a:ea typeface="MS PGothic" panose="020B0600070205080204" pitchFamily="34" charset="-128"/>
            </a:endParaRPr>
          </a:p>
        </p:txBody>
      </p:sp>
      <p:sp>
        <p:nvSpPr>
          <p:cNvPr id="357" name="Rectangle 5">
            <a:extLst>
              <a:ext uri="{FF2B5EF4-FFF2-40B4-BE49-F238E27FC236}">
                <a16:creationId xmlns:a16="http://schemas.microsoft.com/office/drawing/2014/main" id="{0F5FB17C-9B92-4E12-9F3D-4343E1FD4F96}"/>
              </a:ext>
            </a:extLst>
          </p:cNvPr>
          <p:cNvSpPr txBox="1">
            <a:spLocks/>
          </p:cNvSpPr>
          <p:nvPr/>
        </p:nvSpPr>
        <p:spPr bwMode="gray">
          <a:xfrm>
            <a:off x="854217" y="1140034"/>
            <a:ext cx="4063108" cy="2539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28547" indent="-128547" algn="just" defTabSz="699638" fontAlgn="t">
              <a:buClr>
                <a:srgbClr val="49648C"/>
              </a:buClr>
              <a:buFont typeface="Wingdings" panose="05000000000000000000" pitchFamily="2" charset="2"/>
              <a:buChar char="§"/>
            </a:pPr>
            <a:r>
              <a:rPr lang="fr-FR" sz="825">
                <a:solidFill>
                  <a:srgbClr val="000000"/>
                </a:solidFill>
                <a:latin typeface="Raleway" panose="020B0503030101060003" pitchFamily="34" charset="0"/>
              </a:rPr>
              <a:t>Défini, planifier et prioriser le travail pour le sprint à venir</a:t>
            </a:r>
          </a:p>
          <a:p>
            <a:pPr marL="128547" indent="-128547" algn="just" defTabSz="699638" fontAlgn="t">
              <a:buClr>
                <a:srgbClr val="49648C"/>
              </a:buClr>
              <a:buFont typeface="Wingdings" panose="05000000000000000000" pitchFamily="2" charset="2"/>
              <a:buChar char="§"/>
            </a:pPr>
            <a:r>
              <a:rPr lang="fr-FR" sz="825">
                <a:solidFill>
                  <a:srgbClr val="000000"/>
                </a:solidFill>
                <a:latin typeface="Raleway" panose="020B0503030101060003" pitchFamily="34" charset="0"/>
              </a:rPr>
              <a:t>Donner une vision à moyen terme aux membres de la </a:t>
            </a:r>
            <a:r>
              <a:rPr lang="fr-FR" sz="825" err="1">
                <a:solidFill>
                  <a:srgbClr val="000000"/>
                </a:solidFill>
                <a:latin typeface="Raleway" panose="020B0503030101060003" pitchFamily="34" charset="0"/>
              </a:rPr>
              <a:t>squad</a:t>
            </a:r>
            <a:endParaRPr lang="fr-FR" sz="825">
              <a:solidFill>
                <a:srgbClr val="000000"/>
              </a:solidFill>
              <a:latin typeface="Raleway" panose="020B0503030101060003" pitchFamily="34" charset="0"/>
            </a:endParaRPr>
          </a:p>
        </p:txBody>
      </p:sp>
      <p:sp>
        <p:nvSpPr>
          <p:cNvPr id="358" name="TextBox 73">
            <a:extLst>
              <a:ext uri="{FF2B5EF4-FFF2-40B4-BE49-F238E27FC236}">
                <a16:creationId xmlns:a16="http://schemas.microsoft.com/office/drawing/2014/main" id="{B6AE367C-DE99-4523-9300-7F3808B42434}"/>
              </a:ext>
            </a:extLst>
          </p:cNvPr>
          <p:cNvSpPr txBox="1">
            <a:spLocks/>
          </p:cNvSpPr>
          <p:nvPr/>
        </p:nvSpPr>
        <p:spPr>
          <a:xfrm>
            <a:off x="5273234" y="1139937"/>
            <a:ext cx="3628756" cy="7617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8372" indent="-98372" algn="just"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Animateur : Scrum Master</a:t>
            </a:r>
          </a:p>
          <a:p>
            <a:pPr marL="98372" indent="-98372" algn="just"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Participants obligatoires  : Product Owner, Membres de la squad, Chef(s) de projets, Chef de projet tests, Architecte de squad</a:t>
            </a:r>
          </a:p>
          <a:p>
            <a:pPr marL="98372" indent="-98372" algn="just"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Participants facultatifs : Scrum Master/ PO des squads en adhérence, Coach Agile, Représentants des socles techniques (IT opération, SSI…), Leader squad d’intégration, Responsables des chapitres</a:t>
            </a:r>
          </a:p>
        </p:txBody>
      </p:sp>
      <p:sp>
        <p:nvSpPr>
          <p:cNvPr id="359" name="Rectangle 7">
            <a:extLst>
              <a:ext uri="{FF2B5EF4-FFF2-40B4-BE49-F238E27FC236}">
                <a16:creationId xmlns:a16="http://schemas.microsoft.com/office/drawing/2014/main" id="{255B0DE2-9E46-4AAC-BCD4-BE5990386D2F}"/>
              </a:ext>
            </a:extLst>
          </p:cNvPr>
          <p:cNvSpPr txBox="1">
            <a:spLocks/>
          </p:cNvSpPr>
          <p:nvPr>
            <p:custDataLst>
              <p:tags r:id="rId1"/>
            </p:custDataLst>
          </p:nvPr>
        </p:nvSpPr>
        <p:spPr>
          <a:xfrm>
            <a:off x="854218" y="1993496"/>
            <a:ext cx="1017266" cy="12695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algn="just" defTabSz="665136">
              <a:spcBef>
                <a:spcPts val="450"/>
              </a:spcBef>
              <a:spcAft>
                <a:spcPts val="150"/>
              </a:spcAft>
              <a:buClr>
                <a:srgbClr val="000000"/>
              </a:buClr>
              <a:buNone/>
            </a:pPr>
            <a:r>
              <a:rPr lang="fr-FR" sz="825" b="1">
                <a:solidFill>
                  <a:srgbClr val="49648C"/>
                </a:solidFill>
                <a:latin typeface="Raleway" panose="020B0503030101060003" pitchFamily="34" charset="0"/>
                <a:sym typeface="Arial"/>
              </a:rPr>
              <a:t>Durée / Fréquence</a:t>
            </a:r>
          </a:p>
        </p:txBody>
      </p:sp>
      <p:sp>
        <p:nvSpPr>
          <p:cNvPr id="360" name="TextBox 116">
            <a:extLst>
              <a:ext uri="{FF2B5EF4-FFF2-40B4-BE49-F238E27FC236}">
                <a16:creationId xmlns:a16="http://schemas.microsoft.com/office/drawing/2014/main" id="{49D250CD-4818-4262-9199-7A85F2826149}"/>
              </a:ext>
            </a:extLst>
          </p:cNvPr>
          <p:cNvSpPr txBox="1"/>
          <p:nvPr/>
        </p:nvSpPr>
        <p:spPr>
          <a:xfrm>
            <a:off x="2109317" y="3986993"/>
            <a:ext cx="83759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buClr>
                <a:srgbClr val="49648C"/>
              </a:buClr>
            </a:pPr>
            <a:endParaRPr lang="fr-FR" sz="825">
              <a:solidFill>
                <a:srgbClr val="000000"/>
              </a:solidFill>
              <a:latin typeface="Raleway" panose="020B0503030101060003" pitchFamily="34" charset="0"/>
            </a:endParaRPr>
          </a:p>
        </p:txBody>
      </p:sp>
      <p:sp>
        <p:nvSpPr>
          <p:cNvPr id="361" name="TextBox 119">
            <a:extLst>
              <a:ext uri="{FF2B5EF4-FFF2-40B4-BE49-F238E27FC236}">
                <a16:creationId xmlns:a16="http://schemas.microsoft.com/office/drawing/2014/main" id="{9DC6F846-1AB7-46E0-81E8-213828D0D724}"/>
              </a:ext>
            </a:extLst>
          </p:cNvPr>
          <p:cNvSpPr txBox="1">
            <a:spLocks/>
          </p:cNvSpPr>
          <p:nvPr/>
        </p:nvSpPr>
        <p:spPr>
          <a:xfrm>
            <a:off x="854216" y="4062205"/>
            <a:ext cx="3948372" cy="525144"/>
          </a:xfrm>
          <a:prstGeom prst="rect">
            <a:avLst/>
          </a:prstGeom>
        </p:spPr>
        <p:txBody>
          <a:bodyPr vert="horz" wrap="square" lIns="0" tIns="0" rIns="0" bIns="0" rtlCol="0" anchor="t" anchorCtr="0">
            <a:spAutoFit/>
          </a:bodyPr>
          <a:lstStyle>
            <a:defPPr>
              <a:defRPr lang="de-DE"/>
            </a:defPPr>
            <a:lvl1pPr lvl="0" indent="0" defTabSz="685122">
              <a:buClr>
                <a:schemeClr val="tx2"/>
              </a:buClr>
              <a:buSzPct val="100000"/>
              <a:defRPr sz="1071" baseline="0"/>
            </a:lvl1pPr>
            <a:lvl2pPr marL="148200" lvl="1" indent="-146986" defTabSz="685122">
              <a:spcBef>
                <a:spcPct val="10000"/>
              </a:spcBef>
              <a:buClr>
                <a:schemeClr val="tx2"/>
              </a:buClr>
              <a:buSzPct val="125000"/>
              <a:buFont typeface="Arial" charset="0"/>
              <a:buChar char="▪"/>
              <a:defRPr sz="1050" baseline="0"/>
            </a:lvl2pPr>
            <a:lvl3pPr marL="349849" lvl="2" indent="-200435" defTabSz="685122">
              <a:buClr>
                <a:schemeClr val="tx2"/>
              </a:buClr>
              <a:buSzPct val="120000"/>
              <a:buFont typeface="Arial" charset="0"/>
              <a:buChar char="–"/>
              <a:defRPr sz="1071" baseline="0"/>
            </a:lvl3pPr>
            <a:lvl4pPr marL="470111" lvl="3" indent="-119046" defTabSz="685122">
              <a:buClr>
                <a:schemeClr val="tx2"/>
              </a:buClr>
              <a:buSzPct val="120000"/>
              <a:buFont typeface="Arial" charset="0"/>
              <a:buChar char="▫"/>
              <a:defRPr sz="1071" baseline="0"/>
            </a:lvl4pPr>
            <a:lvl5pPr marL="573753" lvl="4" indent="-99610" defTabSz="685122">
              <a:buClr>
                <a:schemeClr val="tx2"/>
              </a:buClr>
              <a:buSzPct val="89000"/>
              <a:buFont typeface="Arial" charset="0"/>
              <a:buChar char="-"/>
              <a:defRPr sz="1071" baseline="0"/>
            </a:lvl5pPr>
            <a:lvl6pPr marL="573753" indent="-99610" defTabSz="685122" fontAlgn="base">
              <a:spcBef>
                <a:spcPct val="0"/>
              </a:spcBef>
              <a:spcAft>
                <a:spcPct val="0"/>
              </a:spcAft>
              <a:buClr>
                <a:schemeClr val="tx2"/>
              </a:buClr>
              <a:buSzPct val="89000"/>
              <a:buFont typeface="Arial" charset="0"/>
              <a:buChar char="-"/>
              <a:defRPr sz="1224" baseline="0"/>
            </a:lvl6pPr>
            <a:lvl7pPr marL="573753" indent="-99610" defTabSz="685122" fontAlgn="base">
              <a:spcBef>
                <a:spcPct val="0"/>
              </a:spcBef>
              <a:spcAft>
                <a:spcPct val="0"/>
              </a:spcAft>
              <a:buClr>
                <a:schemeClr val="tx2"/>
              </a:buClr>
              <a:buSzPct val="89000"/>
              <a:buFont typeface="Arial" charset="0"/>
              <a:buChar char="-"/>
              <a:defRPr sz="1224" baseline="0"/>
            </a:lvl7pPr>
            <a:lvl8pPr marL="573753" indent="-99610" defTabSz="685122" fontAlgn="base">
              <a:spcBef>
                <a:spcPct val="0"/>
              </a:spcBef>
              <a:spcAft>
                <a:spcPct val="0"/>
              </a:spcAft>
              <a:buClr>
                <a:schemeClr val="tx2"/>
              </a:buClr>
              <a:buSzPct val="89000"/>
              <a:buFont typeface="Arial" charset="0"/>
              <a:buChar char="-"/>
              <a:defRPr sz="1224" baseline="0"/>
            </a:lvl8pPr>
            <a:lvl9pPr marL="573753" indent="-99610" defTabSz="685122" fontAlgn="base">
              <a:spcBef>
                <a:spcPct val="0"/>
              </a:spcBef>
              <a:spcAft>
                <a:spcPct val="0"/>
              </a:spcAft>
              <a:buClr>
                <a:schemeClr val="tx2"/>
              </a:buClr>
              <a:buSzPct val="89000"/>
              <a:buFont typeface="Arial" charset="0"/>
              <a:buChar char="-"/>
              <a:defRPr sz="1224" baseline="0"/>
            </a:lvl9pPr>
          </a:lstStyle>
          <a:p>
            <a:pPr marL="111114" lvl="1" indent="-110204" algn="just" defTabSz="513680">
              <a:buClr>
                <a:srgbClr val="49648C"/>
              </a:buClr>
            </a:pPr>
            <a:r>
              <a:rPr lang="fr-FR" sz="825" dirty="0">
                <a:solidFill>
                  <a:srgbClr val="000000"/>
                </a:solidFill>
              </a:rPr>
              <a:t>Backlog à jour</a:t>
            </a:r>
          </a:p>
          <a:p>
            <a:pPr marL="111114" lvl="1" indent="-110204" algn="just" defTabSz="513680">
              <a:buClr>
                <a:srgbClr val="49648C"/>
              </a:buClr>
            </a:pPr>
            <a:r>
              <a:rPr lang="fr-FR" sz="825" dirty="0">
                <a:solidFill>
                  <a:srgbClr val="000000"/>
                </a:solidFill>
              </a:rPr>
              <a:t>Liste d’activités détaillée à mener et livrables associés</a:t>
            </a:r>
          </a:p>
          <a:p>
            <a:pPr marL="111114" lvl="1" indent="-110204" algn="just" defTabSz="513680">
              <a:buClr>
                <a:srgbClr val="49648C"/>
              </a:buClr>
            </a:pPr>
            <a:r>
              <a:rPr lang="fr-FR" sz="800" dirty="0">
                <a:solidFill>
                  <a:srgbClr val="0C0C0C"/>
                </a:solidFill>
              </a:rPr>
              <a:t>100 % des US et tâches techniques au statut « </a:t>
            </a:r>
            <a:r>
              <a:rPr lang="fr-FR" sz="800" dirty="0" err="1">
                <a:solidFill>
                  <a:srgbClr val="0C0C0C"/>
                </a:solidFill>
              </a:rPr>
              <a:t>Ready</a:t>
            </a:r>
            <a:r>
              <a:rPr lang="fr-FR" sz="800" dirty="0">
                <a:solidFill>
                  <a:srgbClr val="0C0C0C"/>
                </a:solidFill>
              </a:rPr>
              <a:t> » pour être planifiées sur le prochain sprint</a:t>
            </a:r>
          </a:p>
        </p:txBody>
      </p:sp>
      <p:sp>
        <p:nvSpPr>
          <p:cNvPr id="362" name="Rectangle 5">
            <a:extLst>
              <a:ext uri="{FF2B5EF4-FFF2-40B4-BE49-F238E27FC236}">
                <a16:creationId xmlns:a16="http://schemas.microsoft.com/office/drawing/2014/main" id="{15A3281F-FE8B-45FF-A4A4-AA3D38954D75}"/>
              </a:ext>
            </a:extLst>
          </p:cNvPr>
          <p:cNvSpPr txBox="1">
            <a:spLocks/>
          </p:cNvSpPr>
          <p:nvPr/>
        </p:nvSpPr>
        <p:spPr bwMode="gray">
          <a:xfrm>
            <a:off x="854217" y="3823249"/>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C5D464"/>
                </a:solidFill>
                <a:latin typeface="Raleway" panose="020B0503030101060003" pitchFamily="34" charset="0"/>
              </a:rPr>
              <a:t>Eléments entrants</a:t>
            </a:r>
          </a:p>
        </p:txBody>
      </p:sp>
      <p:sp>
        <p:nvSpPr>
          <p:cNvPr id="363" name="Rectangle 5">
            <a:extLst>
              <a:ext uri="{FF2B5EF4-FFF2-40B4-BE49-F238E27FC236}">
                <a16:creationId xmlns:a16="http://schemas.microsoft.com/office/drawing/2014/main" id="{DD632A82-E5B9-48D1-8E1B-AACC45156D58}"/>
              </a:ext>
            </a:extLst>
          </p:cNvPr>
          <p:cNvSpPr txBox="1">
            <a:spLocks/>
          </p:cNvSpPr>
          <p:nvPr/>
        </p:nvSpPr>
        <p:spPr bwMode="gray">
          <a:xfrm>
            <a:off x="854217" y="873224"/>
            <a:ext cx="4063108" cy="126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dirty="0">
                <a:solidFill>
                  <a:srgbClr val="C5D464"/>
                </a:solidFill>
                <a:latin typeface="Raleway" panose="020B0503030101060003" pitchFamily="34" charset="0"/>
              </a:rPr>
              <a:t>Objectifs</a:t>
            </a:r>
          </a:p>
        </p:txBody>
      </p:sp>
      <p:sp>
        <p:nvSpPr>
          <p:cNvPr id="364" name="Rectangle 5">
            <a:extLst>
              <a:ext uri="{FF2B5EF4-FFF2-40B4-BE49-F238E27FC236}">
                <a16:creationId xmlns:a16="http://schemas.microsoft.com/office/drawing/2014/main" id="{9A288F8F-B022-4501-93C5-90AA2666054A}"/>
              </a:ext>
            </a:extLst>
          </p:cNvPr>
          <p:cNvSpPr txBox="1">
            <a:spLocks/>
          </p:cNvSpPr>
          <p:nvPr/>
        </p:nvSpPr>
        <p:spPr bwMode="gray">
          <a:xfrm>
            <a:off x="5273234" y="898523"/>
            <a:ext cx="2327589" cy="126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C5D464"/>
                </a:solidFill>
                <a:latin typeface="Raleway" panose="020B0503030101060003" pitchFamily="34" charset="0"/>
                <a:cs typeface="Arial" panose="020B0604020202020204" pitchFamily="34" charset="0"/>
              </a:rPr>
              <a:t>Participants</a:t>
            </a:r>
            <a:endParaRPr lang="fr-FR" sz="825" b="1">
              <a:solidFill>
                <a:srgbClr val="C5D464"/>
              </a:solidFill>
              <a:latin typeface="Raleway" panose="020B0503030101060003" pitchFamily="34" charset="0"/>
            </a:endParaRPr>
          </a:p>
        </p:txBody>
      </p:sp>
      <p:sp>
        <p:nvSpPr>
          <p:cNvPr id="365" name="Rectangle 5">
            <a:extLst>
              <a:ext uri="{FF2B5EF4-FFF2-40B4-BE49-F238E27FC236}">
                <a16:creationId xmlns:a16="http://schemas.microsoft.com/office/drawing/2014/main" id="{53D670B1-15DC-45F7-947F-C27CF8F44DC7}"/>
              </a:ext>
            </a:extLst>
          </p:cNvPr>
          <p:cNvSpPr txBox="1">
            <a:spLocks/>
          </p:cNvSpPr>
          <p:nvPr/>
        </p:nvSpPr>
        <p:spPr bwMode="gray">
          <a:xfrm>
            <a:off x="854215" y="1757785"/>
            <a:ext cx="3335604"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C5D464"/>
                </a:solidFill>
                <a:latin typeface="Raleway" panose="020B0503030101060003" pitchFamily="34" charset="0"/>
              </a:rPr>
              <a:t>Principes</a:t>
            </a:r>
          </a:p>
        </p:txBody>
      </p:sp>
      <p:sp>
        <p:nvSpPr>
          <p:cNvPr id="366" name="TextBox 80">
            <a:extLst>
              <a:ext uri="{FF2B5EF4-FFF2-40B4-BE49-F238E27FC236}">
                <a16:creationId xmlns:a16="http://schemas.microsoft.com/office/drawing/2014/main" id="{E1B534C0-DB12-49CF-ACDC-E9A2EF395418}"/>
              </a:ext>
            </a:extLst>
          </p:cNvPr>
          <p:cNvSpPr txBox="1">
            <a:spLocks/>
          </p:cNvSpPr>
          <p:nvPr/>
        </p:nvSpPr>
        <p:spPr>
          <a:xfrm>
            <a:off x="854216" y="2153083"/>
            <a:ext cx="437288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spcBef>
                <a:spcPts val="450"/>
              </a:spcBef>
              <a:spcAft>
                <a:spcPts val="150"/>
              </a:spcAft>
              <a:buClr>
                <a:srgbClr val="49648C"/>
              </a:buClr>
            </a:pPr>
            <a:r>
              <a:rPr lang="fr-FR" sz="825">
                <a:solidFill>
                  <a:srgbClr val="000000"/>
                </a:solidFill>
                <a:latin typeface="Raleway" panose="020B0503030101060003" pitchFamily="34" charset="0"/>
              </a:rPr>
              <a:t>2 heures à chaque début de sprint</a:t>
            </a:r>
          </a:p>
        </p:txBody>
      </p:sp>
      <p:sp>
        <p:nvSpPr>
          <p:cNvPr id="367" name="TextBox 116">
            <a:extLst>
              <a:ext uri="{FF2B5EF4-FFF2-40B4-BE49-F238E27FC236}">
                <a16:creationId xmlns:a16="http://schemas.microsoft.com/office/drawing/2014/main" id="{2FB76764-726A-43DC-A5C0-04ACF1555E9F}"/>
              </a:ext>
            </a:extLst>
          </p:cNvPr>
          <p:cNvSpPr txBox="1"/>
          <p:nvPr/>
        </p:nvSpPr>
        <p:spPr>
          <a:xfrm>
            <a:off x="6370850" y="3986993"/>
            <a:ext cx="83759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buClr>
                <a:srgbClr val="49648C"/>
              </a:buClr>
            </a:pPr>
            <a:endParaRPr lang="fr-FR" sz="825">
              <a:solidFill>
                <a:srgbClr val="000000"/>
              </a:solidFill>
              <a:latin typeface="Raleway" panose="020B0503030101060003" pitchFamily="34" charset="0"/>
            </a:endParaRPr>
          </a:p>
        </p:txBody>
      </p:sp>
      <p:sp>
        <p:nvSpPr>
          <p:cNvPr id="368" name="Rectangle 5">
            <a:extLst>
              <a:ext uri="{FF2B5EF4-FFF2-40B4-BE49-F238E27FC236}">
                <a16:creationId xmlns:a16="http://schemas.microsoft.com/office/drawing/2014/main" id="{5A9ACAEF-9FEE-43EA-B83B-72A8061DB814}"/>
              </a:ext>
            </a:extLst>
          </p:cNvPr>
          <p:cNvSpPr txBox="1">
            <a:spLocks/>
          </p:cNvSpPr>
          <p:nvPr/>
        </p:nvSpPr>
        <p:spPr bwMode="gray">
          <a:xfrm>
            <a:off x="5273234" y="3823249"/>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C5D464"/>
                </a:solidFill>
                <a:latin typeface="Raleway" panose="020B0503030101060003" pitchFamily="34" charset="0"/>
              </a:rPr>
              <a:t>Livrables / éléments sortants</a:t>
            </a:r>
          </a:p>
        </p:txBody>
      </p:sp>
      <p:sp>
        <p:nvSpPr>
          <p:cNvPr id="369" name="Line 135">
            <a:extLst>
              <a:ext uri="{FF2B5EF4-FFF2-40B4-BE49-F238E27FC236}">
                <a16:creationId xmlns:a16="http://schemas.microsoft.com/office/drawing/2014/main" id="{3C07C726-FA7A-4024-8602-7DA22173237C}"/>
              </a:ext>
            </a:extLst>
          </p:cNvPr>
          <p:cNvSpPr>
            <a:spLocks noChangeShapeType="1"/>
          </p:cNvSpPr>
          <p:nvPr/>
        </p:nvSpPr>
        <p:spPr bwMode="gray">
          <a:xfrm>
            <a:off x="874119" y="1081755"/>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just" defTabSz="914088"/>
            <a:endParaRPr lang="fr-FR" sz="825">
              <a:solidFill>
                <a:srgbClr val="49648C"/>
              </a:solidFill>
            </a:endParaRPr>
          </a:p>
        </p:txBody>
      </p:sp>
      <p:sp>
        <p:nvSpPr>
          <p:cNvPr id="370" name="TextBox 80">
            <a:extLst>
              <a:ext uri="{FF2B5EF4-FFF2-40B4-BE49-F238E27FC236}">
                <a16:creationId xmlns:a16="http://schemas.microsoft.com/office/drawing/2014/main" id="{BB361442-3490-4AD3-AB4F-BD765966059D}"/>
              </a:ext>
            </a:extLst>
          </p:cNvPr>
          <p:cNvSpPr txBox="1">
            <a:spLocks/>
          </p:cNvSpPr>
          <p:nvPr/>
        </p:nvSpPr>
        <p:spPr>
          <a:xfrm>
            <a:off x="854216" y="2507702"/>
            <a:ext cx="7534209" cy="954107"/>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Identification des activités du sprint en fonction de la complexité, des dépendances avec d’autres activités et la capacité à faire de la squad</a:t>
            </a: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Priorisation des activités du sprint afin de maximiser la valeur métier </a:t>
            </a: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Projection sur les livrables attendus </a:t>
            </a: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Répartition des livrables en activités spécifiques et liste des tâches à réaliser</a:t>
            </a: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Calendrier associé à chaque activité</a:t>
            </a: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Prise en compte de l’avancement des travaux des squads en forte adhérence avec la squad</a:t>
            </a:r>
          </a:p>
        </p:txBody>
      </p:sp>
      <p:sp>
        <p:nvSpPr>
          <p:cNvPr id="371" name="Line 135">
            <a:extLst>
              <a:ext uri="{FF2B5EF4-FFF2-40B4-BE49-F238E27FC236}">
                <a16:creationId xmlns:a16="http://schemas.microsoft.com/office/drawing/2014/main" id="{615A8FB1-CE74-4BFF-A3AE-3786603B4D29}"/>
              </a:ext>
            </a:extLst>
          </p:cNvPr>
          <p:cNvSpPr>
            <a:spLocks noChangeShapeType="1"/>
          </p:cNvSpPr>
          <p:nvPr/>
        </p:nvSpPr>
        <p:spPr bwMode="gray">
          <a:xfrm>
            <a:off x="874119" y="1933958"/>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just" defTabSz="914088"/>
            <a:endParaRPr lang="fr-FR" sz="825">
              <a:solidFill>
                <a:srgbClr val="49648C"/>
              </a:solidFill>
            </a:endParaRPr>
          </a:p>
        </p:txBody>
      </p:sp>
      <p:sp>
        <p:nvSpPr>
          <p:cNvPr id="372" name="Line 135">
            <a:extLst>
              <a:ext uri="{FF2B5EF4-FFF2-40B4-BE49-F238E27FC236}">
                <a16:creationId xmlns:a16="http://schemas.microsoft.com/office/drawing/2014/main" id="{79D3D98E-AC7E-4F1E-AE84-5235841D87D1}"/>
              </a:ext>
            </a:extLst>
          </p:cNvPr>
          <p:cNvSpPr>
            <a:spLocks noChangeShapeType="1"/>
          </p:cNvSpPr>
          <p:nvPr/>
        </p:nvSpPr>
        <p:spPr bwMode="gray">
          <a:xfrm>
            <a:off x="874119" y="4018017"/>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just" defTabSz="914088"/>
            <a:endParaRPr lang="fr-FR" sz="825">
              <a:solidFill>
                <a:srgbClr val="49648C"/>
              </a:solidFill>
            </a:endParaRPr>
          </a:p>
        </p:txBody>
      </p:sp>
      <p:sp>
        <p:nvSpPr>
          <p:cNvPr id="373" name="Rectangle 7">
            <a:extLst>
              <a:ext uri="{FF2B5EF4-FFF2-40B4-BE49-F238E27FC236}">
                <a16:creationId xmlns:a16="http://schemas.microsoft.com/office/drawing/2014/main" id="{A901075B-7174-4A5F-B922-5545EE6E0F30}"/>
              </a:ext>
            </a:extLst>
          </p:cNvPr>
          <p:cNvSpPr txBox="1">
            <a:spLocks/>
          </p:cNvSpPr>
          <p:nvPr>
            <p:custDataLst>
              <p:tags r:id="rId2"/>
            </p:custDataLst>
          </p:nvPr>
        </p:nvSpPr>
        <p:spPr>
          <a:xfrm>
            <a:off x="854218" y="2337919"/>
            <a:ext cx="1017266" cy="12695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algn="just" defTabSz="665136">
              <a:spcBef>
                <a:spcPts val="450"/>
              </a:spcBef>
              <a:spcAft>
                <a:spcPts val="150"/>
              </a:spcAft>
              <a:buClr>
                <a:srgbClr val="000000"/>
              </a:buClr>
              <a:buNone/>
            </a:pPr>
            <a:r>
              <a:rPr lang="fr-FR" sz="825" b="1">
                <a:solidFill>
                  <a:srgbClr val="49648C"/>
                </a:solidFill>
                <a:latin typeface="Raleway" panose="020B0503030101060003" pitchFamily="34" charset="0"/>
                <a:sym typeface="Arial"/>
              </a:rPr>
              <a:t>Activités</a:t>
            </a:r>
          </a:p>
        </p:txBody>
      </p:sp>
      <p:grpSp>
        <p:nvGrpSpPr>
          <p:cNvPr id="374" name="Groupe 127">
            <a:extLst>
              <a:ext uri="{FF2B5EF4-FFF2-40B4-BE49-F238E27FC236}">
                <a16:creationId xmlns:a16="http://schemas.microsoft.com/office/drawing/2014/main" id="{A1254782-9A76-4C6C-872F-42EB251D4B56}"/>
              </a:ext>
            </a:extLst>
          </p:cNvPr>
          <p:cNvGrpSpPr>
            <a:grpSpLocks/>
          </p:cNvGrpSpPr>
          <p:nvPr/>
        </p:nvGrpSpPr>
        <p:grpSpPr>
          <a:xfrm>
            <a:off x="5014327" y="843559"/>
            <a:ext cx="217304" cy="217303"/>
            <a:chOff x="6498805" y="1295079"/>
            <a:chExt cx="289806" cy="289805"/>
          </a:xfrm>
          <a:solidFill>
            <a:srgbClr val="C5D464"/>
          </a:solidFill>
        </p:grpSpPr>
        <p:sp>
          <p:nvSpPr>
            <p:cNvPr id="375" name="Ellipse 128">
              <a:extLst>
                <a:ext uri="{FF2B5EF4-FFF2-40B4-BE49-F238E27FC236}">
                  <a16:creationId xmlns:a16="http://schemas.microsoft.com/office/drawing/2014/main" id="{7A56BAB7-21DE-4D5E-804D-C4A6DA14CA2F}"/>
                </a:ext>
              </a:extLst>
            </p:cNvPr>
            <p:cNvSpPr>
              <a:spLocks/>
            </p:cNvSpPr>
            <p:nvPr/>
          </p:nvSpPr>
          <p:spPr>
            <a:xfrm>
              <a:off x="6498805" y="1295079"/>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000000"/>
                </a:solidFill>
              </a:endParaRPr>
            </a:p>
          </p:txBody>
        </p:sp>
        <p:grpSp>
          <p:nvGrpSpPr>
            <p:cNvPr id="376" name="Gruppierung 1004">
              <a:extLst>
                <a:ext uri="{FF2B5EF4-FFF2-40B4-BE49-F238E27FC236}">
                  <a16:creationId xmlns:a16="http://schemas.microsoft.com/office/drawing/2014/main" id="{C1AA1B3E-4D74-417C-87F5-30BCFBC1C5EA}"/>
                </a:ext>
              </a:extLst>
            </p:cNvPr>
            <p:cNvGrpSpPr>
              <a:grpSpLocks noChangeAspect="1"/>
            </p:cNvGrpSpPr>
            <p:nvPr/>
          </p:nvGrpSpPr>
          <p:grpSpPr>
            <a:xfrm>
              <a:off x="6543084" y="1342384"/>
              <a:ext cx="193570" cy="195370"/>
              <a:chOff x="3610370" y="3670356"/>
              <a:chExt cx="305384" cy="306823"/>
            </a:xfrm>
            <a:grpFill/>
          </p:grpSpPr>
          <p:sp>
            <p:nvSpPr>
              <p:cNvPr id="377" name="Freeform 306">
                <a:extLst>
                  <a:ext uri="{FF2B5EF4-FFF2-40B4-BE49-F238E27FC236}">
                    <a16:creationId xmlns:a16="http://schemas.microsoft.com/office/drawing/2014/main" id="{058D6B2A-0BE4-407D-8659-DBFC593CB23F}"/>
                  </a:ext>
                </a:extLst>
              </p:cNvPr>
              <p:cNvSpPr>
                <a:spLocks noChangeArrowheads="1"/>
              </p:cNvSpPr>
              <p:nvPr/>
            </p:nvSpPr>
            <p:spPr bwMode="auto">
              <a:xfrm>
                <a:off x="3691038" y="3670356"/>
                <a:ext cx="142608" cy="10084"/>
              </a:xfrm>
              <a:custGeom>
                <a:avLst/>
                <a:gdLst>
                  <a:gd name="T0" fmla="*/ 0 w 438"/>
                  <a:gd name="T1" fmla="*/ 32 h 33"/>
                  <a:gd name="T2" fmla="*/ 0 w 438"/>
                  <a:gd name="T3" fmla="*/ 32 h 33"/>
                  <a:gd name="T4" fmla="*/ 219 w 438"/>
                  <a:gd name="T5" fmla="*/ 0 h 33"/>
                  <a:gd name="T6" fmla="*/ 437 w 438"/>
                  <a:gd name="T7" fmla="*/ 32 h 33"/>
                </a:gdLst>
                <a:ahLst/>
                <a:cxnLst>
                  <a:cxn ang="0">
                    <a:pos x="T0" y="T1"/>
                  </a:cxn>
                  <a:cxn ang="0">
                    <a:pos x="T2" y="T3"/>
                  </a:cxn>
                  <a:cxn ang="0">
                    <a:pos x="T4" y="T5"/>
                  </a:cxn>
                  <a:cxn ang="0">
                    <a:pos x="T6" y="T7"/>
                  </a:cxn>
                </a:cxnLst>
                <a:rect l="0" t="0" r="r" b="b"/>
                <a:pathLst>
                  <a:path w="438" h="33">
                    <a:moveTo>
                      <a:pt x="0" y="32"/>
                    </a:moveTo>
                    <a:lnTo>
                      <a:pt x="0" y="32"/>
                    </a:lnTo>
                    <a:cubicBezTo>
                      <a:pt x="63" y="0"/>
                      <a:pt x="157" y="0"/>
                      <a:pt x="219" y="0"/>
                    </a:cubicBezTo>
                    <a:cubicBezTo>
                      <a:pt x="281" y="0"/>
                      <a:pt x="374" y="0"/>
                      <a:pt x="437"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378" name="Freeform 307">
                <a:extLst>
                  <a:ext uri="{FF2B5EF4-FFF2-40B4-BE49-F238E27FC236}">
                    <a16:creationId xmlns:a16="http://schemas.microsoft.com/office/drawing/2014/main" id="{31A78659-D088-4A3A-A1D5-6836D0B571D1}"/>
                  </a:ext>
                </a:extLst>
              </p:cNvPr>
              <p:cNvSpPr>
                <a:spLocks noChangeArrowheads="1"/>
              </p:cNvSpPr>
              <p:nvPr/>
            </p:nvSpPr>
            <p:spPr bwMode="auto">
              <a:xfrm>
                <a:off x="3650704" y="3935404"/>
                <a:ext cx="224716" cy="41775"/>
              </a:xfrm>
              <a:custGeom>
                <a:avLst/>
                <a:gdLst>
                  <a:gd name="T0" fmla="*/ 687 w 688"/>
                  <a:gd name="T1" fmla="*/ 0 h 126"/>
                  <a:gd name="T2" fmla="*/ 687 w 688"/>
                  <a:gd name="T3" fmla="*/ 0 h 126"/>
                  <a:gd name="T4" fmla="*/ 344 w 688"/>
                  <a:gd name="T5" fmla="*/ 125 h 126"/>
                  <a:gd name="T6" fmla="*/ 0 w 688"/>
                  <a:gd name="T7" fmla="*/ 0 h 126"/>
                </a:gdLst>
                <a:ahLst/>
                <a:cxnLst>
                  <a:cxn ang="0">
                    <a:pos x="T0" y="T1"/>
                  </a:cxn>
                  <a:cxn ang="0">
                    <a:pos x="T2" y="T3"/>
                  </a:cxn>
                  <a:cxn ang="0">
                    <a:pos x="T4" y="T5"/>
                  </a:cxn>
                  <a:cxn ang="0">
                    <a:pos x="T6" y="T7"/>
                  </a:cxn>
                </a:cxnLst>
                <a:rect l="0" t="0" r="r" b="b"/>
                <a:pathLst>
                  <a:path w="688" h="126">
                    <a:moveTo>
                      <a:pt x="687" y="0"/>
                    </a:moveTo>
                    <a:lnTo>
                      <a:pt x="687" y="0"/>
                    </a:lnTo>
                    <a:cubicBezTo>
                      <a:pt x="593" y="94"/>
                      <a:pt x="468" y="125"/>
                      <a:pt x="344" y="125"/>
                    </a:cubicBezTo>
                    <a:cubicBezTo>
                      <a:pt x="219" y="125"/>
                      <a:pt x="94" y="94"/>
                      <a:pt x="0" y="0"/>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379" name="Freeform 308">
                <a:extLst>
                  <a:ext uri="{FF2B5EF4-FFF2-40B4-BE49-F238E27FC236}">
                    <a16:creationId xmlns:a16="http://schemas.microsoft.com/office/drawing/2014/main" id="{67055EFE-C701-44D2-9FF5-0B906F1C157C}"/>
                  </a:ext>
                </a:extLst>
              </p:cNvPr>
              <p:cNvSpPr>
                <a:spLocks noChangeArrowheads="1"/>
              </p:cNvSpPr>
              <p:nvPr/>
            </p:nvSpPr>
            <p:spPr bwMode="auto">
              <a:xfrm>
                <a:off x="3610370" y="3814404"/>
                <a:ext cx="133966" cy="102275"/>
              </a:xfrm>
              <a:custGeom>
                <a:avLst/>
                <a:gdLst>
                  <a:gd name="T0" fmla="*/ 0 w 408"/>
                  <a:gd name="T1" fmla="*/ 311 h 312"/>
                  <a:gd name="T2" fmla="*/ 0 w 408"/>
                  <a:gd name="T3" fmla="*/ 311 h 312"/>
                  <a:gd name="T4" fmla="*/ 0 w 408"/>
                  <a:gd name="T5" fmla="*/ 93 h 312"/>
                  <a:gd name="T6" fmla="*/ 94 w 408"/>
                  <a:gd name="T7" fmla="*/ 0 h 312"/>
                  <a:gd name="T8" fmla="*/ 125 w 408"/>
                  <a:gd name="T9" fmla="*/ 0 h 312"/>
                  <a:gd name="T10" fmla="*/ 250 w 408"/>
                  <a:gd name="T11" fmla="*/ 0 h 312"/>
                  <a:gd name="T12" fmla="*/ 313 w 408"/>
                  <a:gd name="T13" fmla="*/ 0 h 312"/>
                  <a:gd name="T14" fmla="*/ 407 w 408"/>
                  <a:gd name="T15" fmla="*/ 93 h 312"/>
                  <a:gd name="T16" fmla="*/ 407 w 408"/>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312">
                    <a:moveTo>
                      <a:pt x="0" y="311"/>
                    </a:moveTo>
                    <a:lnTo>
                      <a:pt x="0" y="311"/>
                    </a:lnTo>
                    <a:cubicBezTo>
                      <a:pt x="0" y="93"/>
                      <a:pt x="0" y="93"/>
                      <a:pt x="0" y="93"/>
                    </a:cubicBezTo>
                    <a:cubicBezTo>
                      <a:pt x="0" y="61"/>
                      <a:pt x="32" y="0"/>
                      <a:pt x="94" y="0"/>
                    </a:cubicBezTo>
                    <a:cubicBezTo>
                      <a:pt x="125" y="0"/>
                      <a:pt x="125" y="0"/>
                      <a:pt x="125" y="0"/>
                    </a:cubicBezTo>
                    <a:cubicBezTo>
                      <a:pt x="250" y="0"/>
                      <a:pt x="250" y="0"/>
                      <a:pt x="250" y="0"/>
                    </a:cubicBezTo>
                    <a:cubicBezTo>
                      <a:pt x="313" y="0"/>
                      <a:pt x="313" y="0"/>
                      <a:pt x="313" y="0"/>
                    </a:cubicBezTo>
                    <a:cubicBezTo>
                      <a:pt x="375" y="0"/>
                      <a:pt x="407" y="61"/>
                      <a:pt x="407" y="93"/>
                    </a:cubicBezTo>
                    <a:cubicBezTo>
                      <a:pt x="407" y="311"/>
                      <a:pt x="407" y="311"/>
                      <a:pt x="407"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380" name="Freeform 309">
                <a:extLst>
                  <a:ext uri="{FF2B5EF4-FFF2-40B4-BE49-F238E27FC236}">
                    <a16:creationId xmlns:a16="http://schemas.microsoft.com/office/drawing/2014/main" id="{E27D690C-E610-4E8A-89E8-F4A3F3EE5C31}"/>
                  </a:ext>
                </a:extLst>
              </p:cNvPr>
              <p:cNvSpPr>
                <a:spLocks noChangeArrowheads="1"/>
              </p:cNvSpPr>
              <p:nvPr/>
            </p:nvSpPr>
            <p:spPr bwMode="auto">
              <a:xfrm>
                <a:off x="3630537" y="3712130"/>
                <a:ext cx="82108"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219" y="250"/>
                      <a:pt x="125" y="250"/>
                    </a:cubicBezTo>
                    <a:cubicBezTo>
                      <a:pt x="62" y="250"/>
                      <a:pt x="0" y="188"/>
                      <a:pt x="0" y="125"/>
                    </a:cubicBezTo>
                    <a:cubicBezTo>
                      <a:pt x="0" y="32"/>
                      <a:pt x="62" y="0"/>
                      <a:pt x="125" y="0"/>
                    </a:cubicBezTo>
                    <a:cubicBezTo>
                      <a:pt x="219"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381" name="Freeform 310">
                <a:extLst>
                  <a:ext uri="{FF2B5EF4-FFF2-40B4-BE49-F238E27FC236}">
                    <a16:creationId xmlns:a16="http://schemas.microsoft.com/office/drawing/2014/main" id="{34D9E354-217B-43C5-B5E9-4C6A969275ED}"/>
                  </a:ext>
                </a:extLst>
              </p:cNvPr>
              <p:cNvSpPr>
                <a:spLocks noChangeArrowheads="1"/>
              </p:cNvSpPr>
              <p:nvPr/>
            </p:nvSpPr>
            <p:spPr bwMode="auto">
              <a:xfrm>
                <a:off x="3813480" y="3712130"/>
                <a:ext cx="82107"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188" y="250"/>
                      <a:pt x="125" y="250"/>
                    </a:cubicBezTo>
                    <a:cubicBezTo>
                      <a:pt x="32" y="250"/>
                      <a:pt x="0" y="188"/>
                      <a:pt x="0" y="125"/>
                    </a:cubicBezTo>
                    <a:cubicBezTo>
                      <a:pt x="0" y="32"/>
                      <a:pt x="32" y="0"/>
                      <a:pt x="125" y="0"/>
                    </a:cubicBezTo>
                    <a:cubicBezTo>
                      <a:pt x="188"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382" name="Freeform 311">
                <a:extLst>
                  <a:ext uri="{FF2B5EF4-FFF2-40B4-BE49-F238E27FC236}">
                    <a16:creationId xmlns:a16="http://schemas.microsoft.com/office/drawing/2014/main" id="{E0957909-9697-4C5C-9161-0879A0072BB0}"/>
                  </a:ext>
                </a:extLst>
              </p:cNvPr>
              <p:cNvSpPr>
                <a:spLocks noChangeArrowheads="1"/>
              </p:cNvSpPr>
              <p:nvPr/>
            </p:nvSpPr>
            <p:spPr bwMode="auto">
              <a:xfrm>
                <a:off x="3783229" y="3814404"/>
                <a:ext cx="132525" cy="102275"/>
              </a:xfrm>
              <a:custGeom>
                <a:avLst/>
                <a:gdLst>
                  <a:gd name="T0" fmla="*/ 0 w 407"/>
                  <a:gd name="T1" fmla="*/ 311 h 312"/>
                  <a:gd name="T2" fmla="*/ 0 w 407"/>
                  <a:gd name="T3" fmla="*/ 311 h 312"/>
                  <a:gd name="T4" fmla="*/ 0 w 407"/>
                  <a:gd name="T5" fmla="*/ 93 h 312"/>
                  <a:gd name="T6" fmla="*/ 93 w 407"/>
                  <a:gd name="T7" fmla="*/ 0 h 312"/>
                  <a:gd name="T8" fmla="*/ 156 w 407"/>
                  <a:gd name="T9" fmla="*/ 0 h 312"/>
                  <a:gd name="T10" fmla="*/ 281 w 407"/>
                  <a:gd name="T11" fmla="*/ 0 h 312"/>
                  <a:gd name="T12" fmla="*/ 312 w 407"/>
                  <a:gd name="T13" fmla="*/ 0 h 312"/>
                  <a:gd name="T14" fmla="*/ 406 w 407"/>
                  <a:gd name="T15" fmla="*/ 93 h 312"/>
                  <a:gd name="T16" fmla="*/ 406 w 407"/>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312">
                    <a:moveTo>
                      <a:pt x="0" y="311"/>
                    </a:moveTo>
                    <a:lnTo>
                      <a:pt x="0" y="311"/>
                    </a:lnTo>
                    <a:cubicBezTo>
                      <a:pt x="0" y="93"/>
                      <a:pt x="0" y="93"/>
                      <a:pt x="0" y="93"/>
                    </a:cubicBezTo>
                    <a:cubicBezTo>
                      <a:pt x="0" y="61"/>
                      <a:pt x="31" y="0"/>
                      <a:pt x="93" y="0"/>
                    </a:cubicBezTo>
                    <a:cubicBezTo>
                      <a:pt x="156" y="0"/>
                      <a:pt x="156" y="0"/>
                      <a:pt x="156" y="0"/>
                    </a:cubicBezTo>
                    <a:cubicBezTo>
                      <a:pt x="281" y="0"/>
                      <a:pt x="281" y="0"/>
                      <a:pt x="281" y="0"/>
                    </a:cubicBezTo>
                    <a:cubicBezTo>
                      <a:pt x="312" y="0"/>
                      <a:pt x="312" y="0"/>
                      <a:pt x="312" y="0"/>
                    </a:cubicBezTo>
                    <a:cubicBezTo>
                      <a:pt x="375" y="0"/>
                      <a:pt x="406" y="61"/>
                      <a:pt x="406" y="93"/>
                    </a:cubicBezTo>
                    <a:cubicBezTo>
                      <a:pt x="406" y="311"/>
                      <a:pt x="406" y="311"/>
                      <a:pt x="406"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grpSp>
      </p:grpSp>
      <p:grpSp>
        <p:nvGrpSpPr>
          <p:cNvPr id="383" name="Groupe 136">
            <a:extLst>
              <a:ext uri="{FF2B5EF4-FFF2-40B4-BE49-F238E27FC236}">
                <a16:creationId xmlns:a16="http://schemas.microsoft.com/office/drawing/2014/main" id="{1C460603-CE01-40CC-9640-75DB975DE6BB}"/>
              </a:ext>
            </a:extLst>
          </p:cNvPr>
          <p:cNvGrpSpPr>
            <a:grpSpLocks/>
          </p:cNvGrpSpPr>
          <p:nvPr/>
        </p:nvGrpSpPr>
        <p:grpSpPr>
          <a:xfrm>
            <a:off x="595405" y="843559"/>
            <a:ext cx="217304" cy="217303"/>
            <a:chOff x="7295003" y="794575"/>
            <a:chExt cx="289806" cy="289805"/>
          </a:xfrm>
          <a:solidFill>
            <a:srgbClr val="C5D464"/>
          </a:solidFill>
        </p:grpSpPr>
        <p:sp>
          <p:nvSpPr>
            <p:cNvPr id="384" name="Ellipse 137">
              <a:extLst>
                <a:ext uri="{FF2B5EF4-FFF2-40B4-BE49-F238E27FC236}">
                  <a16:creationId xmlns:a16="http://schemas.microsoft.com/office/drawing/2014/main" id="{2F183DD6-C717-4145-B532-CB7073DB1903}"/>
                </a:ext>
              </a:extLst>
            </p:cNvPr>
            <p:cNvSpPr>
              <a:spLocks/>
            </p:cNvSpPr>
            <p:nvPr/>
          </p:nvSpPr>
          <p:spPr>
            <a:xfrm>
              <a:off x="7295003" y="794575"/>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000000"/>
                </a:solidFill>
              </a:endParaRPr>
            </a:p>
          </p:txBody>
        </p:sp>
        <p:grpSp>
          <p:nvGrpSpPr>
            <p:cNvPr id="385" name="Groupe 138">
              <a:extLst>
                <a:ext uri="{FF2B5EF4-FFF2-40B4-BE49-F238E27FC236}">
                  <a16:creationId xmlns:a16="http://schemas.microsoft.com/office/drawing/2014/main" id="{1D01262E-861E-496F-97D2-9A3097CC73E1}"/>
                </a:ext>
              </a:extLst>
            </p:cNvPr>
            <p:cNvGrpSpPr/>
            <p:nvPr/>
          </p:nvGrpSpPr>
          <p:grpSpPr>
            <a:xfrm>
              <a:off x="7312902" y="809727"/>
              <a:ext cx="251141" cy="248871"/>
              <a:chOff x="7735674" y="472319"/>
              <a:chExt cx="374891" cy="371388"/>
            </a:xfrm>
            <a:grpFill/>
          </p:grpSpPr>
          <p:sp>
            <p:nvSpPr>
              <p:cNvPr id="386" name="Line 418">
                <a:extLst>
                  <a:ext uri="{FF2B5EF4-FFF2-40B4-BE49-F238E27FC236}">
                    <a16:creationId xmlns:a16="http://schemas.microsoft.com/office/drawing/2014/main" id="{3A1E2DE7-70D0-4D5D-8081-40C296788D07}"/>
                  </a:ext>
                </a:extLst>
              </p:cNvPr>
              <p:cNvSpPr>
                <a:spLocks noChangeShapeType="1"/>
              </p:cNvSpPr>
              <p:nvPr/>
            </p:nvSpPr>
            <p:spPr bwMode="auto">
              <a:xfrm>
                <a:off x="7923119" y="472319"/>
                <a:ext cx="1751" cy="371388"/>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grpSp>
            <p:nvGrpSpPr>
              <p:cNvPr id="387" name="Groupe 140">
                <a:extLst>
                  <a:ext uri="{FF2B5EF4-FFF2-40B4-BE49-F238E27FC236}">
                    <a16:creationId xmlns:a16="http://schemas.microsoft.com/office/drawing/2014/main" id="{1BDA594B-C17C-4A98-A826-885E7C25DEDD}"/>
                  </a:ext>
                </a:extLst>
              </p:cNvPr>
              <p:cNvGrpSpPr/>
              <p:nvPr/>
            </p:nvGrpSpPr>
            <p:grpSpPr>
              <a:xfrm>
                <a:off x="7735674" y="523121"/>
                <a:ext cx="374891" cy="273286"/>
                <a:chOff x="7735674" y="523121"/>
                <a:chExt cx="374891" cy="273286"/>
              </a:xfrm>
              <a:grpFill/>
            </p:grpSpPr>
            <p:sp>
              <p:nvSpPr>
                <p:cNvPr id="388" name="Freeform 417">
                  <a:extLst>
                    <a:ext uri="{FF2B5EF4-FFF2-40B4-BE49-F238E27FC236}">
                      <a16:creationId xmlns:a16="http://schemas.microsoft.com/office/drawing/2014/main" id="{8290D4CF-DB00-4798-8E56-6DE40EE7898C}"/>
                    </a:ext>
                  </a:extLst>
                </p:cNvPr>
                <p:cNvSpPr>
                  <a:spLocks noChangeArrowheads="1"/>
                </p:cNvSpPr>
                <p:nvPr/>
              </p:nvSpPr>
              <p:spPr bwMode="auto">
                <a:xfrm>
                  <a:off x="7786477" y="523121"/>
                  <a:ext cx="273285" cy="273286"/>
                </a:xfrm>
                <a:custGeom>
                  <a:avLst/>
                  <a:gdLst>
                    <a:gd name="T0" fmla="*/ 687 w 688"/>
                    <a:gd name="T1" fmla="*/ 344 h 688"/>
                    <a:gd name="T2" fmla="*/ 687 w 688"/>
                    <a:gd name="T3" fmla="*/ 344 h 688"/>
                    <a:gd name="T4" fmla="*/ 344 w 688"/>
                    <a:gd name="T5" fmla="*/ 687 h 688"/>
                    <a:gd name="T6" fmla="*/ 0 w 688"/>
                    <a:gd name="T7" fmla="*/ 344 h 688"/>
                    <a:gd name="T8" fmla="*/ 344 w 688"/>
                    <a:gd name="T9" fmla="*/ 0 h 688"/>
                    <a:gd name="T10" fmla="*/ 687 w 688"/>
                    <a:gd name="T11" fmla="*/ 344 h 688"/>
                  </a:gdLst>
                  <a:ahLst/>
                  <a:cxnLst>
                    <a:cxn ang="0">
                      <a:pos x="T0" y="T1"/>
                    </a:cxn>
                    <a:cxn ang="0">
                      <a:pos x="T2" y="T3"/>
                    </a:cxn>
                    <a:cxn ang="0">
                      <a:pos x="T4" y="T5"/>
                    </a:cxn>
                    <a:cxn ang="0">
                      <a:pos x="T6" y="T7"/>
                    </a:cxn>
                    <a:cxn ang="0">
                      <a:pos x="T8" y="T9"/>
                    </a:cxn>
                    <a:cxn ang="0">
                      <a:pos x="T10" y="T11"/>
                    </a:cxn>
                  </a:cxnLst>
                  <a:rect l="0" t="0" r="r" b="b"/>
                  <a:pathLst>
                    <a:path w="688" h="688">
                      <a:moveTo>
                        <a:pt x="687" y="344"/>
                      </a:moveTo>
                      <a:lnTo>
                        <a:pt x="687" y="344"/>
                      </a:lnTo>
                      <a:cubicBezTo>
                        <a:pt x="687" y="531"/>
                        <a:pt x="531" y="687"/>
                        <a:pt x="344" y="687"/>
                      </a:cubicBezTo>
                      <a:cubicBezTo>
                        <a:pt x="157" y="687"/>
                        <a:pt x="0" y="531"/>
                        <a:pt x="0" y="344"/>
                      </a:cubicBezTo>
                      <a:cubicBezTo>
                        <a:pt x="0" y="157"/>
                        <a:pt x="157" y="0"/>
                        <a:pt x="344" y="0"/>
                      </a:cubicBezTo>
                      <a:cubicBezTo>
                        <a:pt x="531" y="0"/>
                        <a:pt x="687" y="157"/>
                        <a:pt x="687" y="344"/>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389" name="Line 419">
                  <a:extLst>
                    <a:ext uri="{FF2B5EF4-FFF2-40B4-BE49-F238E27FC236}">
                      <a16:creationId xmlns:a16="http://schemas.microsoft.com/office/drawing/2014/main" id="{77D8D84D-F52C-4FAD-9084-8088B94D50CD}"/>
                    </a:ext>
                  </a:extLst>
                </p:cNvPr>
                <p:cNvSpPr>
                  <a:spLocks noChangeShapeType="1"/>
                </p:cNvSpPr>
                <p:nvPr/>
              </p:nvSpPr>
              <p:spPr bwMode="auto">
                <a:xfrm flipH="1">
                  <a:off x="7735674" y="659763"/>
                  <a:ext cx="374891" cy="1752"/>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grpSp>
        </p:grpSp>
      </p:grpSp>
      <p:grpSp>
        <p:nvGrpSpPr>
          <p:cNvPr id="390" name="Groupe 143">
            <a:extLst>
              <a:ext uri="{FF2B5EF4-FFF2-40B4-BE49-F238E27FC236}">
                <a16:creationId xmlns:a16="http://schemas.microsoft.com/office/drawing/2014/main" id="{9BE59AF7-612B-4151-88A5-CF0061D986B8}"/>
              </a:ext>
            </a:extLst>
          </p:cNvPr>
          <p:cNvGrpSpPr>
            <a:grpSpLocks/>
          </p:cNvGrpSpPr>
          <p:nvPr/>
        </p:nvGrpSpPr>
        <p:grpSpPr>
          <a:xfrm>
            <a:off x="595405" y="1716367"/>
            <a:ext cx="217304" cy="217303"/>
            <a:chOff x="624758" y="2338183"/>
            <a:chExt cx="289806" cy="289805"/>
          </a:xfrm>
          <a:solidFill>
            <a:srgbClr val="C5D464"/>
          </a:solidFill>
        </p:grpSpPr>
        <p:sp>
          <p:nvSpPr>
            <p:cNvPr id="391" name="Ellipse 144">
              <a:extLst>
                <a:ext uri="{FF2B5EF4-FFF2-40B4-BE49-F238E27FC236}">
                  <a16:creationId xmlns:a16="http://schemas.microsoft.com/office/drawing/2014/main" id="{073865E3-8417-4D50-96FF-33EC4C8E4133}"/>
                </a:ext>
              </a:extLst>
            </p:cNvPr>
            <p:cNvSpPr>
              <a:spLocks/>
            </p:cNvSpPr>
            <p:nvPr/>
          </p:nvSpPr>
          <p:spPr>
            <a:xfrm>
              <a:off x="624758" y="2338183"/>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000000"/>
                </a:solidFill>
              </a:endParaRPr>
            </a:p>
          </p:txBody>
        </p:sp>
        <p:grpSp>
          <p:nvGrpSpPr>
            <p:cNvPr id="392" name="Groupe 145">
              <a:extLst>
                <a:ext uri="{FF2B5EF4-FFF2-40B4-BE49-F238E27FC236}">
                  <a16:creationId xmlns:a16="http://schemas.microsoft.com/office/drawing/2014/main" id="{C55F1B2E-18A5-478C-9385-DC7511107544}"/>
                </a:ext>
              </a:extLst>
            </p:cNvPr>
            <p:cNvGrpSpPr>
              <a:grpSpLocks/>
            </p:cNvGrpSpPr>
            <p:nvPr/>
          </p:nvGrpSpPr>
          <p:grpSpPr>
            <a:xfrm>
              <a:off x="680020" y="2393423"/>
              <a:ext cx="179327" cy="179325"/>
              <a:chOff x="7967448" y="383334"/>
              <a:chExt cx="374661" cy="374660"/>
            </a:xfrm>
            <a:grpFill/>
          </p:grpSpPr>
          <p:sp>
            <p:nvSpPr>
              <p:cNvPr id="393" name="Freeform 260">
                <a:extLst>
                  <a:ext uri="{FF2B5EF4-FFF2-40B4-BE49-F238E27FC236}">
                    <a16:creationId xmlns:a16="http://schemas.microsoft.com/office/drawing/2014/main" id="{88E4FB80-5945-47D5-B2C3-E4985C21D0F0}"/>
                  </a:ext>
                </a:extLst>
              </p:cNvPr>
              <p:cNvSpPr>
                <a:spLocks/>
              </p:cNvSpPr>
              <p:nvPr/>
            </p:nvSpPr>
            <p:spPr bwMode="auto">
              <a:xfrm>
                <a:off x="8156407" y="383334"/>
                <a:ext cx="185702" cy="374660"/>
              </a:xfrm>
              <a:custGeom>
                <a:avLst/>
                <a:gdLst>
                  <a:gd name="T0" fmla="*/ 0 w 15"/>
                  <a:gd name="T1" fmla="*/ 30 h 30"/>
                  <a:gd name="T2" fmla="*/ 15 w 15"/>
                  <a:gd name="T3" fmla="*/ 15 h 30"/>
                  <a:gd name="T4" fmla="*/ 0 w 15"/>
                  <a:gd name="T5" fmla="*/ 0 h 30"/>
                </a:gdLst>
                <a:ahLst/>
                <a:cxnLst>
                  <a:cxn ang="0">
                    <a:pos x="T0" y="T1"/>
                  </a:cxn>
                  <a:cxn ang="0">
                    <a:pos x="T2" y="T3"/>
                  </a:cxn>
                  <a:cxn ang="0">
                    <a:pos x="T4" y="T5"/>
                  </a:cxn>
                </a:cxnLst>
                <a:rect l="0" t="0" r="r" b="b"/>
                <a:pathLst>
                  <a:path w="15" h="30">
                    <a:moveTo>
                      <a:pt x="0" y="30"/>
                    </a:moveTo>
                    <a:cubicBezTo>
                      <a:pt x="8" y="30"/>
                      <a:pt x="15" y="23"/>
                      <a:pt x="15" y="15"/>
                    </a:cubicBezTo>
                    <a:cubicBezTo>
                      <a:pt x="15" y="7"/>
                      <a:pt x="8" y="0"/>
                      <a:pt x="0"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000000"/>
                  </a:solidFill>
                </a:endParaRPr>
              </a:p>
            </p:txBody>
          </p:sp>
          <p:sp>
            <p:nvSpPr>
              <p:cNvPr id="394" name="Freeform 261">
                <a:extLst>
                  <a:ext uri="{FF2B5EF4-FFF2-40B4-BE49-F238E27FC236}">
                    <a16:creationId xmlns:a16="http://schemas.microsoft.com/office/drawing/2014/main" id="{54E0B9F9-23F4-48BC-BBB7-2D36B91A1CDD}"/>
                  </a:ext>
                </a:extLst>
              </p:cNvPr>
              <p:cNvSpPr>
                <a:spLocks/>
              </p:cNvSpPr>
              <p:nvPr/>
            </p:nvSpPr>
            <p:spPr bwMode="auto">
              <a:xfrm>
                <a:off x="7967448" y="435461"/>
                <a:ext cx="188959" cy="322533"/>
              </a:xfrm>
              <a:custGeom>
                <a:avLst/>
                <a:gdLst>
                  <a:gd name="T0" fmla="*/ 15 w 15"/>
                  <a:gd name="T1" fmla="*/ 26 h 26"/>
                  <a:gd name="T2" fmla="*/ 0 w 15"/>
                  <a:gd name="T3" fmla="*/ 11 h 26"/>
                  <a:gd name="T4" fmla="*/ 3 w 15"/>
                  <a:gd name="T5" fmla="*/ 2 h 26"/>
                  <a:gd name="T6" fmla="*/ 5 w 15"/>
                  <a:gd name="T7" fmla="*/ 0 h 26"/>
                </a:gdLst>
                <a:ahLst/>
                <a:cxnLst>
                  <a:cxn ang="0">
                    <a:pos x="T0" y="T1"/>
                  </a:cxn>
                  <a:cxn ang="0">
                    <a:pos x="T2" y="T3"/>
                  </a:cxn>
                  <a:cxn ang="0">
                    <a:pos x="T4" y="T5"/>
                  </a:cxn>
                  <a:cxn ang="0">
                    <a:pos x="T6" y="T7"/>
                  </a:cxn>
                </a:cxnLst>
                <a:rect l="0" t="0" r="r" b="b"/>
                <a:pathLst>
                  <a:path w="15" h="26">
                    <a:moveTo>
                      <a:pt x="15" y="26"/>
                    </a:moveTo>
                    <a:cubicBezTo>
                      <a:pt x="7" y="26"/>
                      <a:pt x="0" y="19"/>
                      <a:pt x="0" y="11"/>
                    </a:cubicBezTo>
                    <a:cubicBezTo>
                      <a:pt x="0" y="8"/>
                      <a:pt x="1" y="5"/>
                      <a:pt x="3" y="2"/>
                    </a:cubicBezTo>
                    <a:cubicBezTo>
                      <a:pt x="5" y="0"/>
                      <a:pt x="5" y="0"/>
                      <a:pt x="5"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000000"/>
                  </a:solidFill>
                </a:endParaRPr>
              </a:p>
            </p:txBody>
          </p:sp>
          <p:sp>
            <p:nvSpPr>
              <p:cNvPr id="395" name="Freeform 262">
                <a:extLst>
                  <a:ext uri="{FF2B5EF4-FFF2-40B4-BE49-F238E27FC236}">
                    <a16:creationId xmlns:a16="http://schemas.microsoft.com/office/drawing/2014/main" id="{0E20A5F3-3B9F-49DB-8133-C027C3AA3E8C}"/>
                  </a:ext>
                </a:extLst>
              </p:cNvPr>
              <p:cNvSpPr>
                <a:spLocks/>
              </p:cNvSpPr>
              <p:nvPr/>
            </p:nvSpPr>
            <p:spPr bwMode="auto">
              <a:xfrm>
                <a:off x="7980480" y="435461"/>
                <a:ext cx="48870" cy="48868"/>
              </a:xfrm>
              <a:custGeom>
                <a:avLst/>
                <a:gdLst>
                  <a:gd name="T0" fmla="*/ 15 w 15"/>
                  <a:gd name="T1" fmla="*/ 15 h 15"/>
                  <a:gd name="T2" fmla="*/ 15 w 15"/>
                  <a:gd name="T3" fmla="*/ 0 h 15"/>
                  <a:gd name="T4" fmla="*/ 0 w 15"/>
                  <a:gd name="T5" fmla="*/ 0 h 15"/>
                </a:gdLst>
                <a:ahLst/>
                <a:cxnLst>
                  <a:cxn ang="0">
                    <a:pos x="T0" y="T1"/>
                  </a:cxn>
                  <a:cxn ang="0">
                    <a:pos x="T2" y="T3"/>
                  </a:cxn>
                  <a:cxn ang="0">
                    <a:pos x="T4" y="T5"/>
                  </a:cxn>
                </a:cxnLst>
                <a:rect l="0" t="0" r="r" b="b"/>
                <a:pathLst>
                  <a:path w="15" h="15">
                    <a:moveTo>
                      <a:pt x="15" y="15"/>
                    </a:moveTo>
                    <a:lnTo>
                      <a:pt x="15" y="0"/>
                    </a:lnTo>
                    <a:lnTo>
                      <a:pt x="0" y="0"/>
                    </a:ln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000000"/>
                  </a:solidFill>
                </a:endParaRPr>
              </a:p>
            </p:txBody>
          </p:sp>
        </p:grpSp>
      </p:grpSp>
      <p:grpSp>
        <p:nvGrpSpPr>
          <p:cNvPr id="396" name="Groupe 149">
            <a:extLst>
              <a:ext uri="{FF2B5EF4-FFF2-40B4-BE49-F238E27FC236}">
                <a16:creationId xmlns:a16="http://schemas.microsoft.com/office/drawing/2014/main" id="{556594D5-E185-4DB3-A00F-D54CCFB7497C}"/>
              </a:ext>
            </a:extLst>
          </p:cNvPr>
          <p:cNvGrpSpPr>
            <a:grpSpLocks/>
          </p:cNvGrpSpPr>
          <p:nvPr/>
        </p:nvGrpSpPr>
        <p:grpSpPr>
          <a:xfrm>
            <a:off x="4980166" y="3769258"/>
            <a:ext cx="217304" cy="217303"/>
            <a:chOff x="7167059" y="203027"/>
            <a:chExt cx="289806" cy="289805"/>
          </a:xfrm>
          <a:solidFill>
            <a:srgbClr val="C5D464"/>
          </a:solidFill>
        </p:grpSpPr>
        <p:sp>
          <p:nvSpPr>
            <p:cNvPr id="397" name="Ellipse 150">
              <a:extLst>
                <a:ext uri="{FF2B5EF4-FFF2-40B4-BE49-F238E27FC236}">
                  <a16:creationId xmlns:a16="http://schemas.microsoft.com/office/drawing/2014/main" id="{83AB592C-8264-4EEB-B5A0-A80F501306C8}"/>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000000"/>
                </a:solidFill>
              </a:endParaRPr>
            </a:p>
          </p:txBody>
        </p:sp>
        <p:grpSp>
          <p:nvGrpSpPr>
            <p:cNvPr id="398" name="Groupe 151">
              <a:extLst>
                <a:ext uri="{FF2B5EF4-FFF2-40B4-BE49-F238E27FC236}">
                  <a16:creationId xmlns:a16="http://schemas.microsoft.com/office/drawing/2014/main" id="{DA8D2DCC-EC54-4738-8DB3-4B8523C986E0}"/>
                </a:ext>
              </a:extLst>
            </p:cNvPr>
            <p:cNvGrpSpPr>
              <a:grpSpLocks/>
            </p:cNvGrpSpPr>
            <p:nvPr/>
          </p:nvGrpSpPr>
          <p:grpSpPr>
            <a:xfrm>
              <a:off x="7235931" y="257642"/>
              <a:ext cx="185003" cy="180576"/>
              <a:chOff x="10597333" y="388564"/>
              <a:chExt cx="361526" cy="352872"/>
            </a:xfrm>
            <a:grpFill/>
          </p:grpSpPr>
          <p:sp>
            <p:nvSpPr>
              <p:cNvPr id="399" name="Freeform 242">
                <a:extLst>
                  <a:ext uri="{FF2B5EF4-FFF2-40B4-BE49-F238E27FC236}">
                    <a16:creationId xmlns:a16="http://schemas.microsoft.com/office/drawing/2014/main" id="{6E16F8DA-A376-453E-92A3-B6346A9AA4BF}"/>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000000"/>
                  </a:solidFill>
                </a:endParaRPr>
              </a:p>
            </p:txBody>
          </p:sp>
          <p:grpSp>
            <p:nvGrpSpPr>
              <p:cNvPr id="400" name="Gruppierung 1142">
                <a:extLst>
                  <a:ext uri="{FF2B5EF4-FFF2-40B4-BE49-F238E27FC236}">
                    <a16:creationId xmlns:a16="http://schemas.microsoft.com/office/drawing/2014/main" id="{A10EF5AF-A6E7-4228-AF84-915A5C0CC7B8}"/>
                  </a:ext>
                </a:extLst>
              </p:cNvPr>
              <p:cNvGrpSpPr>
                <a:grpSpLocks noChangeAspect="1"/>
              </p:cNvGrpSpPr>
              <p:nvPr/>
            </p:nvGrpSpPr>
            <p:grpSpPr>
              <a:xfrm>
                <a:off x="10597333" y="388564"/>
                <a:ext cx="290495" cy="352872"/>
                <a:chOff x="3650705" y="5311068"/>
                <a:chExt cx="234799" cy="285216"/>
              </a:xfrm>
              <a:grpFill/>
            </p:grpSpPr>
            <p:sp>
              <p:nvSpPr>
                <p:cNvPr id="401" name="Freeform 421">
                  <a:extLst>
                    <a:ext uri="{FF2B5EF4-FFF2-40B4-BE49-F238E27FC236}">
                      <a16:creationId xmlns:a16="http://schemas.microsoft.com/office/drawing/2014/main" id="{243E8604-905C-476C-8D8A-3AF937D2DB0C}"/>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02" name="Freeform 422">
                  <a:extLst>
                    <a:ext uri="{FF2B5EF4-FFF2-40B4-BE49-F238E27FC236}">
                      <a16:creationId xmlns:a16="http://schemas.microsoft.com/office/drawing/2014/main" id="{65736E7F-55A6-4350-A0BE-F8AF3DB695A5}"/>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03" name="Freeform 423">
                  <a:extLst>
                    <a:ext uri="{FF2B5EF4-FFF2-40B4-BE49-F238E27FC236}">
                      <a16:creationId xmlns:a16="http://schemas.microsoft.com/office/drawing/2014/main" id="{8D8D7B45-74AC-425D-9C8A-53246573BC18}"/>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04" name="Freeform 424">
                  <a:extLst>
                    <a:ext uri="{FF2B5EF4-FFF2-40B4-BE49-F238E27FC236}">
                      <a16:creationId xmlns:a16="http://schemas.microsoft.com/office/drawing/2014/main" id="{135208FB-622A-46E5-B637-3EFBD177B417}"/>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05" name="Line 425">
                  <a:extLst>
                    <a:ext uri="{FF2B5EF4-FFF2-40B4-BE49-F238E27FC236}">
                      <a16:creationId xmlns:a16="http://schemas.microsoft.com/office/drawing/2014/main" id="{0D609C52-46DD-406F-ABA4-3A28AB1F29E7}"/>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406" name="Line 426">
                  <a:extLst>
                    <a:ext uri="{FF2B5EF4-FFF2-40B4-BE49-F238E27FC236}">
                      <a16:creationId xmlns:a16="http://schemas.microsoft.com/office/drawing/2014/main" id="{2B43C003-94AA-4D0D-BA5C-7BAEA8EA11A1}"/>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407" name="Line 427">
                  <a:extLst>
                    <a:ext uri="{FF2B5EF4-FFF2-40B4-BE49-F238E27FC236}">
                      <a16:creationId xmlns:a16="http://schemas.microsoft.com/office/drawing/2014/main" id="{A34CED4B-AF7B-41A9-85D1-F0680193C5B0}"/>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grpSp>
        </p:grpSp>
      </p:grpSp>
      <p:grpSp>
        <p:nvGrpSpPr>
          <p:cNvPr id="408" name="Groupe 161">
            <a:extLst>
              <a:ext uri="{FF2B5EF4-FFF2-40B4-BE49-F238E27FC236}">
                <a16:creationId xmlns:a16="http://schemas.microsoft.com/office/drawing/2014/main" id="{1D00E2BD-DFB7-498E-ACDF-B4C229F6E24D}"/>
              </a:ext>
            </a:extLst>
          </p:cNvPr>
          <p:cNvGrpSpPr>
            <a:grpSpLocks/>
          </p:cNvGrpSpPr>
          <p:nvPr/>
        </p:nvGrpSpPr>
        <p:grpSpPr>
          <a:xfrm>
            <a:off x="595405" y="3769359"/>
            <a:ext cx="217304" cy="217303"/>
            <a:chOff x="7167059" y="203027"/>
            <a:chExt cx="289806" cy="289805"/>
          </a:xfrm>
          <a:solidFill>
            <a:srgbClr val="C5D464"/>
          </a:solidFill>
        </p:grpSpPr>
        <p:sp>
          <p:nvSpPr>
            <p:cNvPr id="409" name="Ellipse 162">
              <a:extLst>
                <a:ext uri="{FF2B5EF4-FFF2-40B4-BE49-F238E27FC236}">
                  <a16:creationId xmlns:a16="http://schemas.microsoft.com/office/drawing/2014/main" id="{4730BE6E-3807-4B92-9F2B-0D44463D6359}"/>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000000"/>
                </a:solidFill>
              </a:endParaRPr>
            </a:p>
          </p:txBody>
        </p:sp>
        <p:grpSp>
          <p:nvGrpSpPr>
            <p:cNvPr id="410" name="Groupe 163">
              <a:extLst>
                <a:ext uri="{FF2B5EF4-FFF2-40B4-BE49-F238E27FC236}">
                  <a16:creationId xmlns:a16="http://schemas.microsoft.com/office/drawing/2014/main" id="{FEEA57F5-6A3D-4933-89ED-4B43566892BD}"/>
                </a:ext>
              </a:extLst>
            </p:cNvPr>
            <p:cNvGrpSpPr>
              <a:grpSpLocks/>
            </p:cNvGrpSpPr>
            <p:nvPr/>
          </p:nvGrpSpPr>
          <p:grpSpPr>
            <a:xfrm>
              <a:off x="7235931" y="257642"/>
              <a:ext cx="185003" cy="180576"/>
              <a:chOff x="10597333" y="388564"/>
              <a:chExt cx="361526" cy="352872"/>
            </a:xfrm>
            <a:grpFill/>
          </p:grpSpPr>
          <p:sp>
            <p:nvSpPr>
              <p:cNvPr id="411" name="Freeform 242">
                <a:extLst>
                  <a:ext uri="{FF2B5EF4-FFF2-40B4-BE49-F238E27FC236}">
                    <a16:creationId xmlns:a16="http://schemas.microsoft.com/office/drawing/2014/main" id="{3344410C-608A-4F1C-9049-A72EBB437B37}"/>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000000"/>
                  </a:solidFill>
                </a:endParaRPr>
              </a:p>
            </p:txBody>
          </p:sp>
          <p:grpSp>
            <p:nvGrpSpPr>
              <p:cNvPr id="412" name="Gruppierung 1142">
                <a:extLst>
                  <a:ext uri="{FF2B5EF4-FFF2-40B4-BE49-F238E27FC236}">
                    <a16:creationId xmlns:a16="http://schemas.microsoft.com/office/drawing/2014/main" id="{757CF0C2-2F38-4FF2-8E92-72620CF0308F}"/>
                  </a:ext>
                </a:extLst>
              </p:cNvPr>
              <p:cNvGrpSpPr>
                <a:grpSpLocks noChangeAspect="1"/>
              </p:cNvGrpSpPr>
              <p:nvPr/>
            </p:nvGrpSpPr>
            <p:grpSpPr>
              <a:xfrm>
                <a:off x="10597333" y="388564"/>
                <a:ext cx="290495" cy="352872"/>
                <a:chOff x="3650705" y="5311068"/>
                <a:chExt cx="234799" cy="285216"/>
              </a:xfrm>
              <a:grpFill/>
            </p:grpSpPr>
            <p:sp>
              <p:nvSpPr>
                <p:cNvPr id="413" name="Freeform 421">
                  <a:extLst>
                    <a:ext uri="{FF2B5EF4-FFF2-40B4-BE49-F238E27FC236}">
                      <a16:creationId xmlns:a16="http://schemas.microsoft.com/office/drawing/2014/main" id="{E9887A74-F4F2-485E-A5CA-6DAF6F176551}"/>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14" name="Freeform 422">
                  <a:extLst>
                    <a:ext uri="{FF2B5EF4-FFF2-40B4-BE49-F238E27FC236}">
                      <a16:creationId xmlns:a16="http://schemas.microsoft.com/office/drawing/2014/main" id="{444DFD35-8341-451D-BDFE-E469B37BB7B0}"/>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15" name="Freeform 423">
                  <a:extLst>
                    <a:ext uri="{FF2B5EF4-FFF2-40B4-BE49-F238E27FC236}">
                      <a16:creationId xmlns:a16="http://schemas.microsoft.com/office/drawing/2014/main" id="{15FB3C1D-A4C1-4AA9-AEA1-E37A5B2708BB}"/>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16" name="Freeform 424">
                  <a:extLst>
                    <a:ext uri="{FF2B5EF4-FFF2-40B4-BE49-F238E27FC236}">
                      <a16:creationId xmlns:a16="http://schemas.microsoft.com/office/drawing/2014/main" id="{34BB2B36-0A7C-4196-9DED-464E6A478C02}"/>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000000"/>
                    </a:solidFill>
                  </a:endParaRPr>
                </a:p>
              </p:txBody>
            </p:sp>
            <p:sp>
              <p:nvSpPr>
                <p:cNvPr id="417" name="Line 425">
                  <a:extLst>
                    <a:ext uri="{FF2B5EF4-FFF2-40B4-BE49-F238E27FC236}">
                      <a16:creationId xmlns:a16="http://schemas.microsoft.com/office/drawing/2014/main" id="{46766713-D0EC-42D0-8186-864682EB6346}"/>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418" name="Line 426">
                  <a:extLst>
                    <a:ext uri="{FF2B5EF4-FFF2-40B4-BE49-F238E27FC236}">
                      <a16:creationId xmlns:a16="http://schemas.microsoft.com/office/drawing/2014/main" id="{1850B153-4968-4935-8E20-7AAE20972A58}"/>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sp>
              <p:nvSpPr>
                <p:cNvPr id="419" name="Line 427">
                  <a:extLst>
                    <a:ext uri="{FF2B5EF4-FFF2-40B4-BE49-F238E27FC236}">
                      <a16:creationId xmlns:a16="http://schemas.microsoft.com/office/drawing/2014/main" id="{923410EB-15FB-4D0C-B87D-30D6C81FA88D}"/>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000000"/>
                    </a:solidFill>
                  </a:endParaRPr>
                </a:p>
              </p:txBody>
            </p:sp>
          </p:grpSp>
        </p:grpSp>
      </p:grpSp>
      <p:sp>
        <p:nvSpPr>
          <p:cNvPr id="420" name="TextBox 119">
            <a:extLst>
              <a:ext uri="{FF2B5EF4-FFF2-40B4-BE49-F238E27FC236}">
                <a16:creationId xmlns:a16="http://schemas.microsoft.com/office/drawing/2014/main" id="{B896FA78-D28A-41E2-82EB-A020F397A184}"/>
              </a:ext>
            </a:extLst>
          </p:cNvPr>
          <p:cNvSpPr txBox="1">
            <a:spLocks/>
          </p:cNvSpPr>
          <p:nvPr/>
        </p:nvSpPr>
        <p:spPr>
          <a:xfrm>
            <a:off x="5159378" y="4051798"/>
            <a:ext cx="3628757" cy="957891"/>
          </a:xfrm>
          <a:prstGeom prst="rect">
            <a:avLst/>
          </a:prstGeom>
        </p:spPr>
        <p:txBody>
          <a:bodyPr vert="horz" wrap="square" lIns="0" tIns="0" rIns="0" bIns="0" numCol="2" rtlCol="0" anchor="t" anchorCtr="0">
            <a:spAutoFit/>
          </a:bodyPr>
          <a:lstStyle>
            <a:defPPr>
              <a:defRPr lang="de-DE"/>
            </a:defPPr>
            <a:lvl1pPr lvl="0" indent="0" defTabSz="685122">
              <a:buClr>
                <a:schemeClr val="tx2"/>
              </a:buClr>
              <a:buSzPct val="100000"/>
              <a:defRPr sz="1071" baseline="0"/>
            </a:lvl1pPr>
            <a:lvl2pPr marL="148200" lvl="1" indent="-146986" defTabSz="685122">
              <a:spcBef>
                <a:spcPct val="10000"/>
              </a:spcBef>
              <a:buClr>
                <a:schemeClr val="tx2"/>
              </a:buClr>
              <a:buSzPct val="125000"/>
              <a:buFont typeface="Arial" charset="0"/>
              <a:buChar char="▪"/>
              <a:defRPr sz="1050" baseline="0"/>
            </a:lvl2pPr>
            <a:lvl3pPr marL="349849" lvl="2" indent="-200435" defTabSz="685122">
              <a:buClr>
                <a:schemeClr val="tx2"/>
              </a:buClr>
              <a:buSzPct val="120000"/>
              <a:buFont typeface="Arial" charset="0"/>
              <a:buChar char="–"/>
              <a:defRPr sz="1071" baseline="0"/>
            </a:lvl3pPr>
            <a:lvl4pPr marL="470111" lvl="3" indent="-119046" defTabSz="685122">
              <a:buClr>
                <a:schemeClr val="tx2"/>
              </a:buClr>
              <a:buSzPct val="120000"/>
              <a:buFont typeface="Arial" charset="0"/>
              <a:buChar char="▫"/>
              <a:defRPr sz="1071" baseline="0"/>
            </a:lvl4pPr>
            <a:lvl5pPr marL="573753" lvl="4" indent="-99610" defTabSz="685122">
              <a:buClr>
                <a:schemeClr val="tx2"/>
              </a:buClr>
              <a:buSzPct val="89000"/>
              <a:buFont typeface="Arial" charset="0"/>
              <a:buChar char="-"/>
              <a:defRPr sz="1071" baseline="0"/>
            </a:lvl5pPr>
            <a:lvl6pPr marL="573753" indent="-99610" defTabSz="685122" fontAlgn="base">
              <a:spcBef>
                <a:spcPct val="0"/>
              </a:spcBef>
              <a:spcAft>
                <a:spcPct val="0"/>
              </a:spcAft>
              <a:buClr>
                <a:schemeClr val="tx2"/>
              </a:buClr>
              <a:buSzPct val="89000"/>
              <a:buFont typeface="Arial" charset="0"/>
              <a:buChar char="-"/>
              <a:defRPr sz="1224" baseline="0"/>
            </a:lvl6pPr>
            <a:lvl7pPr marL="573753" indent="-99610" defTabSz="685122" fontAlgn="base">
              <a:spcBef>
                <a:spcPct val="0"/>
              </a:spcBef>
              <a:spcAft>
                <a:spcPct val="0"/>
              </a:spcAft>
              <a:buClr>
                <a:schemeClr val="tx2"/>
              </a:buClr>
              <a:buSzPct val="89000"/>
              <a:buFont typeface="Arial" charset="0"/>
              <a:buChar char="-"/>
              <a:defRPr sz="1224" baseline="0"/>
            </a:lvl7pPr>
            <a:lvl8pPr marL="573753" indent="-99610" defTabSz="685122" fontAlgn="base">
              <a:spcBef>
                <a:spcPct val="0"/>
              </a:spcBef>
              <a:spcAft>
                <a:spcPct val="0"/>
              </a:spcAft>
              <a:buClr>
                <a:schemeClr val="tx2"/>
              </a:buClr>
              <a:buSzPct val="89000"/>
              <a:buFont typeface="Arial" charset="0"/>
              <a:buChar char="-"/>
              <a:defRPr sz="1224" baseline="0"/>
            </a:lvl8pPr>
            <a:lvl9pPr marL="573753" indent="-99610" defTabSz="685122" fontAlgn="base">
              <a:spcBef>
                <a:spcPct val="0"/>
              </a:spcBef>
              <a:spcAft>
                <a:spcPct val="0"/>
              </a:spcAft>
              <a:buClr>
                <a:schemeClr val="tx2"/>
              </a:buClr>
              <a:buSzPct val="89000"/>
              <a:buFont typeface="Arial" charset="0"/>
              <a:buChar char="-"/>
              <a:defRPr sz="1224" baseline="0"/>
            </a:lvl9pPr>
          </a:lstStyle>
          <a:p>
            <a:pPr marL="111114" lvl="1" indent="-110204" defTabSz="513680">
              <a:buClr>
                <a:srgbClr val="49648C"/>
              </a:buClr>
            </a:pPr>
            <a:r>
              <a:rPr lang="fr-FR" sz="830" dirty="0">
                <a:solidFill>
                  <a:srgbClr val="000000"/>
                </a:solidFill>
              </a:rPr>
              <a:t>Priorités du sprint</a:t>
            </a:r>
          </a:p>
          <a:p>
            <a:pPr marL="111114" lvl="1" indent="-110204" defTabSz="513680">
              <a:buClr>
                <a:srgbClr val="49648C"/>
              </a:buClr>
            </a:pPr>
            <a:r>
              <a:rPr lang="fr-FR" sz="830" dirty="0">
                <a:solidFill>
                  <a:srgbClr val="000000"/>
                </a:solidFill>
              </a:rPr>
              <a:t>Synthèse des objectifs du sprint</a:t>
            </a:r>
          </a:p>
          <a:p>
            <a:pPr marL="88900" lvl="1" indent="-87313" defTabSz="513680">
              <a:buClr>
                <a:srgbClr val="49648C"/>
              </a:buClr>
            </a:pPr>
            <a:r>
              <a:rPr lang="fr-FR" sz="830" dirty="0">
                <a:solidFill>
                  <a:srgbClr val="000000"/>
                </a:solidFill>
              </a:rPr>
              <a:t>Ordre de service : liste exhaustive des tickets embarqués dans le Sprint (hors activité non terminée du Sprint précédent</a:t>
            </a:r>
          </a:p>
          <a:p>
            <a:pPr marL="129494" lvl="1" indent="-128585" defTabSz="513680">
              <a:buClr>
                <a:srgbClr val="49648C"/>
              </a:buClr>
            </a:pPr>
            <a:endParaRPr lang="fr-FR" sz="830" dirty="0">
              <a:solidFill>
                <a:srgbClr val="000000"/>
              </a:solidFill>
            </a:endParaRPr>
          </a:p>
          <a:p>
            <a:pPr marL="111114" lvl="1" indent="-110204" defTabSz="513680">
              <a:buClr>
                <a:srgbClr val="49648C"/>
              </a:buClr>
            </a:pPr>
            <a:r>
              <a:rPr lang="fr-FR" sz="830" dirty="0">
                <a:solidFill>
                  <a:srgbClr val="000000"/>
                </a:solidFill>
              </a:rPr>
              <a:t>Formalisation et actualisation du backlog kanban</a:t>
            </a:r>
          </a:p>
          <a:p>
            <a:pPr marL="111114" lvl="1" indent="-110204" defTabSz="513680">
              <a:buClr>
                <a:srgbClr val="49648C"/>
              </a:buClr>
            </a:pPr>
            <a:r>
              <a:rPr lang="fr-FR" sz="830" dirty="0">
                <a:solidFill>
                  <a:srgbClr val="000000"/>
                </a:solidFill>
              </a:rPr>
              <a:t>Répartition de la charge</a:t>
            </a:r>
          </a:p>
          <a:p>
            <a:pPr marL="111114" lvl="1" indent="-110204" defTabSz="513680">
              <a:buClr>
                <a:srgbClr val="49648C"/>
              </a:buClr>
            </a:pPr>
            <a:endParaRPr lang="fr-FR" sz="830" dirty="0">
              <a:solidFill>
                <a:srgbClr val="000000"/>
              </a:solidFill>
            </a:endParaRPr>
          </a:p>
          <a:p>
            <a:pPr marL="111114" lvl="1" indent="-110204" defTabSz="513680">
              <a:buClr>
                <a:srgbClr val="49648C"/>
              </a:buClr>
            </a:pPr>
            <a:endParaRPr lang="fr-FR" sz="830" dirty="0">
              <a:solidFill>
                <a:srgbClr val="000000"/>
              </a:solidFill>
            </a:endParaRPr>
          </a:p>
          <a:p>
            <a:pPr marL="111114" lvl="1" indent="-110204" defTabSz="513680">
              <a:buClr>
                <a:srgbClr val="49648C"/>
              </a:buClr>
            </a:pPr>
            <a:endParaRPr lang="fr-FR" sz="830" dirty="0">
              <a:solidFill>
                <a:srgbClr val="000000"/>
              </a:solidFill>
            </a:endParaRPr>
          </a:p>
          <a:p>
            <a:pPr marL="111114" lvl="1" indent="-110204" defTabSz="513680">
              <a:buClr>
                <a:srgbClr val="49648C"/>
              </a:buClr>
            </a:pPr>
            <a:endParaRPr lang="fr-FR" sz="830" dirty="0">
              <a:solidFill>
                <a:srgbClr val="000000"/>
              </a:solidFill>
            </a:endParaRPr>
          </a:p>
        </p:txBody>
      </p:sp>
      <p:sp>
        <p:nvSpPr>
          <p:cNvPr id="69" name="Rectangle 68">
            <a:extLst>
              <a:ext uri="{FF2B5EF4-FFF2-40B4-BE49-F238E27FC236}">
                <a16:creationId xmlns:a16="http://schemas.microsoft.com/office/drawing/2014/main" id="{C43D6C7E-6624-4929-B7ED-494016286FD9}"/>
              </a:ext>
            </a:extLst>
          </p:cNvPr>
          <p:cNvSpPr/>
          <p:nvPr/>
        </p:nvSpPr>
        <p:spPr>
          <a:xfrm>
            <a:off x="6793606" y="215081"/>
            <a:ext cx="2350395" cy="2226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91"/>
            <a:r>
              <a:rPr lang="fr-FR" sz="1100" b="1">
                <a:solidFill>
                  <a:prstClr val="white"/>
                </a:solidFill>
                <a:latin typeface="Raleway"/>
              </a:rPr>
              <a:t>Cérémonie de la </a:t>
            </a:r>
            <a:r>
              <a:rPr lang="fr-FR" sz="1100" b="1" err="1">
                <a:solidFill>
                  <a:prstClr val="white"/>
                </a:solidFill>
                <a:latin typeface="Raleway"/>
              </a:rPr>
              <a:t>squad</a:t>
            </a:r>
            <a:endParaRPr lang="fr-FR" sz="1100" b="1">
              <a:solidFill>
                <a:prstClr val="white"/>
              </a:solidFill>
              <a:latin typeface="Raleway"/>
            </a:endParaRPr>
          </a:p>
        </p:txBody>
      </p:sp>
      <p:sp>
        <p:nvSpPr>
          <p:cNvPr id="75" name="Title 2">
            <a:extLst>
              <a:ext uri="{FF2B5EF4-FFF2-40B4-BE49-F238E27FC236}">
                <a16:creationId xmlns:a16="http://schemas.microsoft.com/office/drawing/2014/main" id="{48BF4AED-8E6C-481E-84D5-F8AE6D95A2AC}"/>
              </a:ext>
            </a:extLst>
          </p:cNvPr>
          <p:cNvSpPr txBox="1">
            <a:spLocks/>
          </p:cNvSpPr>
          <p:nvPr/>
        </p:nvSpPr>
        <p:spPr bwMode="auto">
          <a:xfrm>
            <a:off x="179388" y="189530"/>
            <a:ext cx="8785225" cy="42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a:lstStyle>
          <a:p>
            <a:pPr>
              <a:lnSpc>
                <a:spcPct val="100000"/>
              </a:lnSpc>
            </a:pPr>
            <a:r>
              <a:rPr lang="fr-FR" sz="1000" dirty="0">
                <a:solidFill>
                  <a:schemeClr val="tx1"/>
                </a:solidFill>
              </a:rPr>
              <a:t>CÉRÉMONIES PROJETS ET RITUELS AGILES</a:t>
            </a:r>
          </a:p>
          <a:p>
            <a:pPr>
              <a:lnSpc>
                <a:spcPct val="100000"/>
              </a:lnSpc>
            </a:pPr>
            <a:r>
              <a:rPr lang="fr-FR" sz="1400" dirty="0">
                <a:solidFill>
                  <a:srgbClr val="C5D464"/>
                </a:solidFill>
                <a:latin typeface="Themis Display" pitchFamily="50" charset="0"/>
              </a:rPr>
              <a:t>Sprint Planning</a:t>
            </a:r>
            <a:endParaRPr lang="fr-FR" sz="1400" dirty="0"/>
          </a:p>
        </p:txBody>
      </p:sp>
      <p:sp>
        <p:nvSpPr>
          <p:cNvPr id="76" name="Espace réservé du pied de page 1">
            <a:extLst>
              <a:ext uri="{FF2B5EF4-FFF2-40B4-BE49-F238E27FC236}">
                <a16:creationId xmlns:a16="http://schemas.microsoft.com/office/drawing/2014/main" id="{30EDA6CF-E11C-4EBF-AE46-21B88AD57522}"/>
              </a:ext>
            </a:extLst>
          </p:cNvPr>
          <p:cNvSpPr>
            <a:spLocks noGrp="1"/>
          </p:cNvSpPr>
          <p:nvPr>
            <p:ph type="ftr" sz="quarter" idx="13"/>
          </p:nvPr>
        </p:nvSpPr>
        <p:spPr>
          <a:xfrm>
            <a:off x="1331913" y="4686300"/>
            <a:ext cx="3141662" cy="268288"/>
          </a:xfrm>
        </p:spPr>
        <p:txBody>
          <a:bodyPr/>
          <a:lstStyle/>
          <a:p>
            <a:r>
              <a:rPr lang="fr-FR" altLang="fr-FR" b="0" dirty="0"/>
              <a:t>NORM_SNUM_CérémoniesSquadAgile_V3</a:t>
            </a:r>
          </a:p>
        </p:txBody>
      </p:sp>
    </p:spTree>
    <p:extLst>
      <p:ext uri="{BB962C8B-B14F-4D97-AF65-F5344CB8AC3E}">
        <p14:creationId xmlns:p14="http://schemas.microsoft.com/office/powerpoint/2010/main" val="98902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Espace réservé du numéro de diapositive 4">
            <a:extLst>
              <a:ext uri="{FF2B5EF4-FFF2-40B4-BE49-F238E27FC236}">
                <a16:creationId xmlns:a16="http://schemas.microsoft.com/office/drawing/2014/main" id="{4BFE602E-9422-447A-8CD5-1FA40622D49D}"/>
              </a:ext>
            </a:extLst>
          </p:cNvPr>
          <p:cNvSpPr>
            <a:spLocks noGrp="1"/>
          </p:cNvSpPr>
          <p:nvPr>
            <p:ph type="sldNum" sz="quarter" idx="11"/>
          </p:nvPr>
        </p:nvSpPr>
        <p:spPr/>
        <p:txBody>
          <a:bodyPr/>
          <a:lstStyle/>
          <a:p>
            <a:pPr defTabSz="912791">
              <a:defRPr/>
            </a:pPr>
            <a:r>
              <a:rPr lang="fr-FR" altLang="fr-FR">
                <a:solidFill>
                  <a:srgbClr val="0C0C0C"/>
                </a:solidFill>
                <a:latin typeface="Raleway" panose="020B0503030101060003" pitchFamily="34" charset="0"/>
                <a:ea typeface="MS PGothic" panose="020B0600070205080204" pitchFamily="34" charset="-128"/>
              </a:rPr>
              <a:t>p.</a:t>
            </a:r>
            <a:fld id="{67C32495-15B5-4AAB-A9AA-B3360F20733D}" type="slidenum">
              <a:rPr lang="fr-FR" altLang="fr-FR">
                <a:solidFill>
                  <a:srgbClr val="0C0C0C"/>
                </a:solidFill>
                <a:latin typeface="Raleway" panose="020B0503030101060003" pitchFamily="34" charset="0"/>
                <a:ea typeface="MS PGothic" panose="020B0600070205080204" pitchFamily="34" charset="-128"/>
              </a:rPr>
              <a:pPr defTabSz="912791">
                <a:defRPr/>
              </a:pPr>
              <a:t>4</a:t>
            </a:fld>
            <a:endParaRPr lang="fr-FR" altLang="fr-FR">
              <a:solidFill>
                <a:srgbClr val="0C0C0C"/>
              </a:solidFill>
              <a:latin typeface="Raleway" panose="020B0503030101060003" pitchFamily="34" charset="0"/>
              <a:ea typeface="MS PGothic" panose="020B0600070205080204" pitchFamily="34" charset="-128"/>
            </a:endParaRPr>
          </a:p>
        </p:txBody>
      </p:sp>
      <p:sp>
        <p:nvSpPr>
          <p:cNvPr id="69" name="Rectangle 5">
            <a:extLst>
              <a:ext uri="{FF2B5EF4-FFF2-40B4-BE49-F238E27FC236}">
                <a16:creationId xmlns:a16="http://schemas.microsoft.com/office/drawing/2014/main" id="{AA299B56-1D42-4C2B-A309-5B64BDC123E3}"/>
              </a:ext>
            </a:extLst>
          </p:cNvPr>
          <p:cNvSpPr txBox="1">
            <a:spLocks/>
          </p:cNvSpPr>
          <p:nvPr/>
        </p:nvSpPr>
        <p:spPr bwMode="gray">
          <a:xfrm>
            <a:off x="854217" y="1140034"/>
            <a:ext cx="4063108" cy="63478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28547" indent="-128547" algn="just" defTabSz="699638" fontAlgn="t">
              <a:buClr>
                <a:srgbClr val="49648C"/>
              </a:buClr>
              <a:buFont typeface="Wingdings" panose="05000000000000000000" pitchFamily="2" charset="2"/>
              <a:buChar char="§"/>
            </a:pPr>
            <a:r>
              <a:rPr lang="fr-FR" sz="825" dirty="0">
                <a:solidFill>
                  <a:srgbClr val="000000"/>
                </a:solidFill>
                <a:latin typeface="Raleway" panose="020B0503030101060003" pitchFamily="34" charset="0"/>
              </a:rPr>
              <a:t>Faire un point sur le </a:t>
            </a:r>
            <a:r>
              <a:rPr lang="fr-FR" sz="825" dirty="0" err="1">
                <a:solidFill>
                  <a:srgbClr val="000000"/>
                </a:solidFill>
                <a:latin typeface="Raleway" panose="020B0503030101060003" pitchFamily="34" charset="0"/>
              </a:rPr>
              <a:t>backlog</a:t>
            </a:r>
            <a:r>
              <a:rPr lang="fr-FR" sz="825" dirty="0">
                <a:solidFill>
                  <a:srgbClr val="000000"/>
                </a:solidFill>
                <a:latin typeface="Raleway" panose="020B0503030101060003" pitchFamily="34" charset="0"/>
              </a:rPr>
              <a:t>, synchroniser le travail, organiser la journée et identifier les difficultés / blocages éventuels</a:t>
            </a:r>
          </a:p>
          <a:p>
            <a:pPr marL="128547" indent="-128547" algn="just" defTabSz="699638" fontAlgn="t">
              <a:buClr>
                <a:srgbClr val="49648C"/>
              </a:buClr>
              <a:buFont typeface="Wingdings" panose="05000000000000000000" pitchFamily="2" charset="2"/>
              <a:buChar char="§"/>
            </a:pPr>
            <a:r>
              <a:rPr lang="fr-FR" sz="825" dirty="0">
                <a:solidFill>
                  <a:srgbClr val="000000"/>
                </a:solidFill>
                <a:latin typeface="Raleway" panose="020B0503030101060003" pitchFamily="34" charset="0"/>
              </a:rPr>
              <a:t>Faire le point quotidiennement sur les anomalies détectées au sein de la </a:t>
            </a:r>
            <a:r>
              <a:rPr lang="fr-FR" sz="825" dirty="0" err="1">
                <a:solidFill>
                  <a:srgbClr val="000000"/>
                </a:solidFill>
                <a:latin typeface="Raleway" panose="020B0503030101060003" pitchFamily="34" charset="0"/>
              </a:rPr>
              <a:t>squad</a:t>
            </a:r>
            <a:endParaRPr lang="fr-FR" sz="825" dirty="0">
              <a:solidFill>
                <a:srgbClr val="000000"/>
              </a:solidFill>
              <a:latin typeface="Raleway" panose="020B0503030101060003" pitchFamily="34" charset="0"/>
            </a:endParaRPr>
          </a:p>
          <a:p>
            <a:pPr marL="128547" indent="-128547" algn="just" defTabSz="699638" fontAlgn="t">
              <a:buClr>
                <a:srgbClr val="49648C"/>
              </a:buClr>
              <a:buFont typeface="Wingdings" panose="05000000000000000000" pitchFamily="2" charset="2"/>
              <a:buChar char="§"/>
            </a:pPr>
            <a:r>
              <a:rPr lang="fr-FR" sz="825" dirty="0">
                <a:solidFill>
                  <a:srgbClr val="000000"/>
                </a:solidFill>
                <a:latin typeface="Raleway" panose="020B0503030101060003" pitchFamily="34" charset="0"/>
              </a:rPr>
              <a:t>Faciliter leur résolution lors des travaux quotidien de la </a:t>
            </a:r>
            <a:r>
              <a:rPr lang="fr-FR" sz="825" dirty="0" err="1">
                <a:solidFill>
                  <a:srgbClr val="000000"/>
                </a:solidFill>
                <a:latin typeface="Raleway" panose="020B0503030101060003" pitchFamily="34" charset="0"/>
              </a:rPr>
              <a:t>squad</a:t>
            </a:r>
            <a:endParaRPr lang="fr-FR" sz="825" dirty="0">
              <a:solidFill>
                <a:srgbClr val="000000"/>
              </a:solidFill>
              <a:latin typeface="Raleway" panose="020B0503030101060003" pitchFamily="34" charset="0"/>
            </a:endParaRPr>
          </a:p>
          <a:p>
            <a:pPr algn="just" defTabSz="699638" fontAlgn="t">
              <a:buClr>
                <a:srgbClr val="49648C"/>
              </a:buClr>
            </a:pPr>
            <a:endParaRPr lang="fr-FR" sz="825" dirty="0">
              <a:solidFill>
                <a:srgbClr val="000000"/>
              </a:solidFill>
              <a:latin typeface="Raleway" panose="020B0503030101060003" pitchFamily="34" charset="0"/>
            </a:endParaRPr>
          </a:p>
        </p:txBody>
      </p:sp>
      <p:sp>
        <p:nvSpPr>
          <p:cNvPr id="72" name="TextBox 73">
            <a:extLst>
              <a:ext uri="{FF2B5EF4-FFF2-40B4-BE49-F238E27FC236}">
                <a16:creationId xmlns:a16="http://schemas.microsoft.com/office/drawing/2014/main" id="{B9268FF5-FE23-436E-8349-3645B2ABEB9F}"/>
              </a:ext>
            </a:extLst>
          </p:cNvPr>
          <p:cNvSpPr txBox="1">
            <a:spLocks/>
          </p:cNvSpPr>
          <p:nvPr/>
        </p:nvSpPr>
        <p:spPr>
          <a:xfrm>
            <a:off x="5402767" y="1139938"/>
            <a:ext cx="3186422" cy="7617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8372" indent="-98372" algn="just"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Animateur : La squad</a:t>
            </a:r>
          </a:p>
          <a:p>
            <a:pPr marL="98372" indent="-98372" algn="just"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Participants obligatoires : Tous les membres de la squad (architecte de squad compris), Scrum Master, Product Owner</a:t>
            </a:r>
          </a:p>
          <a:p>
            <a:pPr marL="98372" indent="-98372" algn="just"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Participants facultatifs : Chef(s) de projets, Chef de projet tests, Coach Agile, le leader de la squad d’intégration (lorsque des US de packaging ou techniques sont traitées)</a:t>
            </a:r>
          </a:p>
        </p:txBody>
      </p:sp>
      <p:sp>
        <p:nvSpPr>
          <p:cNvPr id="73" name="Rectangle 7">
            <a:extLst>
              <a:ext uri="{FF2B5EF4-FFF2-40B4-BE49-F238E27FC236}">
                <a16:creationId xmlns:a16="http://schemas.microsoft.com/office/drawing/2014/main" id="{A430C901-6F57-4973-B859-EF1F4A244B28}"/>
              </a:ext>
            </a:extLst>
          </p:cNvPr>
          <p:cNvSpPr txBox="1">
            <a:spLocks/>
          </p:cNvSpPr>
          <p:nvPr>
            <p:custDataLst>
              <p:tags r:id="rId1"/>
            </p:custDataLst>
          </p:nvPr>
        </p:nvSpPr>
        <p:spPr>
          <a:xfrm>
            <a:off x="854218" y="2103784"/>
            <a:ext cx="1017266" cy="12695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algn="just" defTabSz="665136">
              <a:spcBef>
                <a:spcPts val="450"/>
              </a:spcBef>
              <a:spcAft>
                <a:spcPts val="150"/>
              </a:spcAft>
              <a:buClr>
                <a:srgbClr val="000000"/>
              </a:buClr>
              <a:buNone/>
            </a:pPr>
            <a:r>
              <a:rPr lang="fr-FR" sz="825" b="1">
                <a:solidFill>
                  <a:srgbClr val="49648C"/>
                </a:solidFill>
                <a:latin typeface="Raleway" panose="020B0503030101060003" pitchFamily="34" charset="0"/>
                <a:sym typeface="Arial"/>
              </a:rPr>
              <a:t>Durée / Fréquence</a:t>
            </a:r>
          </a:p>
        </p:txBody>
      </p:sp>
      <p:sp>
        <p:nvSpPr>
          <p:cNvPr id="74" name="TextBox 116">
            <a:extLst>
              <a:ext uri="{FF2B5EF4-FFF2-40B4-BE49-F238E27FC236}">
                <a16:creationId xmlns:a16="http://schemas.microsoft.com/office/drawing/2014/main" id="{CC53306A-D62D-4028-B658-0B9DB5839813}"/>
              </a:ext>
            </a:extLst>
          </p:cNvPr>
          <p:cNvSpPr txBox="1"/>
          <p:nvPr/>
        </p:nvSpPr>
        <p:spPr>
          <a:xfrm>
            <a:off x="2109317" y="3965478"/>
            <a:ext cx="83759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buClr>
                <a:srgbClr val="49648C"/>
              </a:buClr>
            </a:pPr>
            <a:endParaRPr lang="fr-FR" sz="825">
              <a:solidFill>
                <a:srgbClr val="000000"/>
              </a:solidFill>
              <a:latin typeface="Raleway" panose="020B0503030101060003" pitchFamily="34" charset="0"/>
            </a:endParaRPr>
          </a:p>
        </p:txBody>
      </p:sp>
      <p:sp>
        <p:nvSpPr>
          <p:cNvPr id="75" name="TextBox 119">
            <a:extLst>
              <a:ext uri="{FF2B5EF4-FFF2-40B4-BE49-F238E27FC236}">
                <a16:creationId xmlns:a16="http://schemas.microsoft.com/office/drawing/2014/main" id="{35634DFC-DED4-4A5A-BFB0-AF6E02BD7F06}"/>
              </a:ext>
            </a:extLst>
          </p:cNvPr>
          <p:cNvSpPr txBox="1">
            <a:spLocks/>
          </p:cNvSpPr>
          <p:nvPr/>
        </p:nvSpPr>
        <p:spPr>
          <a:xfrm>
            <a:off x="854217" y="4040690"/>
            <a:ext cx="2847641" cy="397801"/>
          </a:xfrm>
          <a:prstGeom prst="rect">
            <a:avLst/>
          </a:prstGeom>
        </p:spPr>
        <p:txBody>
          <a:bodyPr vert="horz" wrap="square" lIns="0" tIns="0" rIns="0" bIns="0" rtlCol="0" anchor="t" anchorCtr="0">
            <a:spAutoFit/>
          </a:bodyPr>
          <a:lstStyle>
            <a:defPPr>
              <a:defRPr lang="de-DE"/>
            </a:defPPr>
            <a:lvl1pPr lvl="0" indent="0" defTabSz="685122">
              <a:buClr>
                <a:schemeClr val="tx2"/>
              </a:buClr>
              <a:buSzPct val="100000"/>
              <a:defRPr sz="1071" baseline="0"/>
            </a:lvl1pPr>
            <a:lvl2pPr marL="148200" lvl="1" indent="-146986" defTabSz="685122">
              <a:spcBef>
                <a:spcPct val="10000"/>
              </a:spcBef>
              <a:buClr>
                <a:schemeClr val="tx2"/>
              </a:buClr>
              <a:buSzPct val="125000"/>
              <a:buFont typeface="Arial" charset="0"/>
              <a:buChar char="▪"/>
              <a:defRPr sz="1050" baseline="0"/>
            </a:lvl2pPr>
            <a:lvl3pPr marL="349849" lvl="2" indent="-200435" defTabSz="685122">
              <a:buClr>
                <a:schemeClr val="tx2"/>
              </a:buClr>
              <a:buSzPct val="120000"/>
              <a:buFont typeface="Arial" charset="0"/>
              <a:buChar char="–"/>
              <a:defRPr sz="1071" baseline="0"/>
            </a:lvl3pPr>
            <a:lvl4pPr marL="470111" lvl="3" indent="-119046" defTabSz="685122">
              <a:buClr>
                <a:schemeClr val="tx2"/>
              </a:buClr>
              <a:buSzPct val="120000"/>
              <a:buFont typeface="Arial" charset="0"/>
              <a:buChar char="▫"/>
              <a:defRPr sz="1071" baseline="0"/>
            </a:lvl4pPr>
            <a:lvl5pPr marL="573753" lvl="4" indent="-99610" defTabSz="685122">
              <a:buClr>
                <a:schemeClr val="tx2"/>
              </a:buClr>
              <a:buSzPct val="89000"/>
              <a:buFont typeface="Arial" charset="0"/>
              <a:buChar char="-"/>
              <a:defRPr sz="1071" baseline="0"/>
            </a:lvl5pPr>
            <a:lvl6pPr marL="573753" indent="-99610" defTabSz="685122" fontAlgn="base">
              <a:spcBef>
                <a:spcPct val="0"/>
              </a:spcBef>
              <a:spcAft>
                <a:spcPct val="0"/>
              </a:spcAft>
              <a:buClr>
                <a:schemeClr val="tx2"/>
              </a:buClr>
              <a:buSzPct val="89000"/>
              <a:buFont typeface="Arial" charset="0"/>
              <a:buChar char="-"/>
              <a:defRPr sz="1224" baseline="0"/>
            </a:lvl6pPr>
            <a:lvl7pPr marL="573753" indent="-99610" defTabSz="685122" fontAlgn="base">
              <a:spcBef>
                <a:spcPct val="0"/>
              </a:spcBef>
              <a:spcAft>
                <a:spcPct val="0"/>
              </a:spcAft>
              <a:buClr>
                <a:schemeClr val="tx2"/>
              </a:buClr>
              <a:buSzPct val="89000"/>
              <a:buFont typeface="Arial" charset="0"/>
              <a:buChar char="-"/>
              <a:defRPr sz="1224" baseline="0"/>
            </a:lvl7pPr>
            <a:lvl8pPr marL="573753" indent="-99610" defTabSz="685122" fontAlgn="base">
              <a:spcBef>
                <a:spcPct val="0"/>
              </a:spcBef>
              <a:spcAft>
                <a:spcPct val="0"/>
              </a:spcAft>
              <a:buClr>
                <a:schemeClr val="tx2"/>
              </a:buClr>
              <a:buSzPct val="89000"/>
              <a:buFont typeface="Arial" charset="0"/>
              <a:buChar char="-"/>
              <a:defRPr sz="1224" baseline="0"/>
            </a:lvl8pPr>
            <a:lvl9pPr marL="573753" indent="-99610" defTabSz="685122" fontAlgn="base">
              <a:spcBef>
                <a:spcPct val="0"/>
              </a:spcBef>
              <a:spcAft>
                <a:spcPct val="0"/>
              </a:spcAft>
              <a:buClr>
                <a:schemeClr val="tx2"/>
              </a:buClr>
              <a:buSzPct val="89000"/>
              <a:buFont typeface="Arial" charset="0"/>
              <a:buChar char="-"/>
              <a:defRPr sz="1224" baseline="0"/>
            </a:lvl9pPr>
          </a:lstStyle>
          <a:p>
            <a:pPr marL="111114" lvl="1" indent="-110204" algn="just" defTabSz="513680">
              <a:buClr>
                <a:srgbClr val="49648C"/>
              </a:buClr>
            </a:pPr>
            <a:r>
              <a:rPr lang="fr-FR" sz="825" dirty="0"/>
              <a:t>Kanban de la </a:t>
            </a:r>
            <a:r>
              <a:rPr lang="fr-FR" sz="825" dirty="0" err="1"/>
              <a:t>squad</a:t>
            </a:r>
            <a:endParaRPr lang="fr-FR" sz="825" dirty="0"/>
          </a:p>
          <a:p>
            <a:pPr marL="111114" lvl="1" indent="-110204" algn="just" defTabSz="513680">
              <a:buClr>
                <a:srgbClr val="49648C"/>
              </a:buClr>
            </a:pPr>
            <a:r>
              <a:rPr lang="fr-FR" sz="800" dirty="0"/>
              <a:t>Liste des anomalies détectées lors des phases de tests</a:t>
            </a:r>
          </a:p>
          <a:p>
            <a:pPr marL="111114" lvl="1" indent="-110204" algn="just" defTabSz="513680">
              <a:buClr>
                <a:srgbClr val="49648C"/>
              </a:buClr>
            </a:pPr>
            <a:r>
              <a:rPr lang="fr-FR" sz="800" dirty="0"/>
              <a:t>Suivi des anomalies à jour</a:t>
            </a:r>
            <a:endParaRPr lang="fr-FR" sz="825" dirty="0"/>
          </a:p>
        </p:txBody>
      </p:sp>
      <p:sp>
        <p:nvSpPr>
          <p:cNvPr id="76" name="Rectangle 5">
            <a:extLst>
              <a:ext uri="{FF2B5EF4-FFF2-40B4-BE49-F238E27FC236}">
                <a16:creationId xmlns:a16="http://schemas.microsoft.com/office/drawing/2014/main" id="{13D23E1C-766A-4CA5-ACB4-82553361DDFE}"/>
              </a:ext>
            </a:extLst>
          </p:cNvPr>
          <p:cNvSpPr txBox="1">
            <a:spLocks/>
          </p:cNvSpPr>
          <p:nvPr/>
        </p:nvSpPr>
        <p:spPr bwMode="gray">
          <a:xfrm>
            <a:off x="854217" y="3801733"/>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F1863F"/>
                </a:solidFill>
                <a:latin typeface="Raleway" panose="020B0503030101060003" pitchFamily="34" charset="0"/>
              </a:rPr>
              <a:t>Eléments entrants</a:t>
            </a:r>
          </a:p>
        </p:txBody>
      </p:sp>
      <p:sp>
        <p:nvSpPr>
          <p:cNvPr id="77" name="Rectangle 5">
            <a:extLst>
              <a:ext uri="{FF2B5EF4-FFF2-40B4-BE49-F238E27FC236}">
                <a16:creationId xmlns:a16="http://schemas.microsoft.com/office/drawing/2014/main" id="{3F1482B6-68AC-410B-ACC1-6C992A3647FE}"/>
              </a:ext>
            </a:extLst>
          </p:cNvPr>
          <p:cNvSpPr txBox="1">
            <a:spLocks/>
          </p:cNvSpPr>
          <p:nvPr/>
        </p:nvSpPr>
        <p:spPr bwMode="gray">
          <a:xfrm>
            <a:off x="854217" y="873224"/>
            <a:ext cx="4063108" cy="126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F1863F"/>
                </a:solidFill>
                <a:latin typeface="Raleway" panose="020B0503030101060003" pitchFamily="34" charset="0"/>
              </a:rPr>
              <a:t>Objectifs</a:t>
            </a:r>
          </a:p>
        </p:txBody>
      </p:sp>
      <p:sp>
        <p:nvSpPr>
          <p:cNvPr id="78" name="Rectangle 5">
            <a:extLst>
              <a:ext uri="{FF2B5EF4-FFF2-40B4-BE49-F238E27FC236}">
                <a16:creationId xmlns:a16="http://schemas.microsoft.com/office/drawing/2014/main" id="{27D60DAB-240D-43E1-9794-7F8FC6C74F8E}"/>
              </a:ext>
            </a:extLst>
          </p:cNvPr>
          <p:cNvSpPr txBox="1">
            <a:spLocks/>
          </p:cNvSpPr>
          <p:nvPr/>
        </p:nvSpPr>
        <p:spPr bwMode="gray">
          <a:xfrm>
            <a:off x="5273234" y="898523"/>
            <a:ext cx="2327589" cy="126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F1863F"/>
                </a:solidFill>
                <a:latin typeface="Raleway" panose="020B0503030101060003" pitchFamily="34" charset="0"/>
                <a:cs typeface="Arial" panose="020B0604020202020204" pitchFamily="34" charset="0"/>
              </a:rPr>
              <a:t>Participants</a:t>
            </a:r>
            <a:endParaRPr lang="fr-FR" sz="825" b="1">
              <a:solidFill>
                <a:srgbClr val="F1863F"/>
              </a:solidFill>
              <a:latin typeface="Raleway" panose="020B0503030101060003" pitchFamily="34" charset="0"/>
            </a:endParaRPr>
          </a:p>
        </p:txBody>
      </p:sp>
      <p:sp>
        <p:nvSpPr>
          <p:cNvPr id="79" name="Rectangle 5">
            <a:extLst>
              <a:ext uri="{FF2B5EF4-FFF2-40B4-BE49-F238E27FC236}">
                <a16:creationId xmlns:a16="http://schemas.microsoft.com/office/drawing/2014/main" id="{66E8759C-B2C0-48D3-B44E-9622C43CE16A}"/>
              </a:ext>
            </a:extLst>
          </p:cNvPr>
          <p:cNvSpPr txBox="1">
            <a:spLocks/>
          </p:cNvSpPr>
          <p:nvPr/>
        </p:nvSpPr>
        <p:spPr bwMode="gray">
          <a:xfrm>
            <a:off x="854215" y="1791583"/>
            <a:ext cx="3335604"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F1863F"/>
                </a:solidFill>
                <a:latin typeface="Raleway" panose="020B0503030101060003" pitchFamily="34" charset="0"/>
              </a:rPr>
              <a:t>Principes</a:t>
            </a:r>
          </a:p>
        </p:txBody>
      </p:sp>
      <p:sp>
        <p:nvSpPr>
          <p:cNvPr id="80" name="TextBox 80">
            <a:extLst>
              <a:ext uri="{FF2B5EF4-FFF2-40B4-BE49-F238E27FC236}">
                <a16:creationId xmlns:a16="http://schemas.microsoft.com/office/drawing/2014/main" id="{483A00EE-1BEA-498E-93CC-8DC935CCF9A0}"/>
              </a:ext>
            </a:extLst>
          </p:cNvPr>
          <p:cNvSpPr txBox="1">
            <a:spLocks/>
          </p:cNvSpPr>
          <p:nvPr/>
        </p:nvSpPr>
        <p:spPr>
          <a:xfrm>
            <a:off x="854216" y="2263372"/>
            <a:ext cx="437288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spcBef>
                <a:spcPts val="450"/>
              </a:spcBef>
              <a:spcAft>
                <a:spcPts val="150"/>
              </a:spcAft>
              <a:buClr>
                <a:srgbClr val="49648C"/>
              </a:buClr>
            </a:pPr>
            <a:r>
              <a:rPr lang="fr-FR" sz="825">
                <a:solidFill>
                  <a:srgbClr val="000000"/>
                </a:solidFill>
                <a:latin typeface="Raleway" panose="020B0503030101060003" pitchFamily="34" charset="0"/>
              </a:rPr>
              <a:t>15 minutes une fois par jour </a:t>
            </a:r>
          </a:p>
        </p:txBody>
      </p:sp>
      <p:sp>
        <p:nvSpPr>
          <p:cNvPr id="81" name="TextBox 116">
            <a:extLst>
              <a:ext uri="{FF2B5EF4-FFF2-40B4-BE49-F238E27FC236}">
                <a16:creationId xmlns:a16="http://schemas.microsoft.com/office/drawing/2014/main" id="{52D6D505-493D-444F-9675-A592FA877FE0}"/>
              </a:ext>
            </a:extLst>
          </p:cNvPr>
          <p:cNvSpPr txBox="1"/>
          <p:nvPr/>
        </p:nvSpPr>
        <p:spPr>
          <a:xfrm>
            <a:off x="6370850" y="3965478"/>
            <a:ext cx="83759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buClr>
                <a:srgbClr val="49648C"/>
              </a:buClr>
            </a:pPr>
            <a:endParaRPr lang="fr-FR" sz="825">
              <a:solidFill>
                <a:srgbClr val="000000"/>
              </a:solidFill>
              <a:latin typeface="Raleway" panose="020B0503030101060003" pitchFamily="34" charset="0"/>
            </a:endParaRPr>
          </a:p>
        </p:txBody>
      </p:sp>
      <p:sp>
        <p:nvSpPr>
          <p:cNvPr id="82" name="Rectangle 5">
            <a:extLst>
              <a:ext uri="{FF2B5EF4-FFF2-40B4-BE49-F238E27FC236}">
                <a16:creationId xmlns:a16="http://schemas.microsoft.com/office/drawing/2014/main" id="{A9BFE313-1390-439C-8CAC-009AD710F7A0}"/>
              </a:ext>
            </a:extLst>
          </p:cNvPr>
          <p:cNvSpPr txBox="1">
            <a:spLocks/>
          </p:cNvSpPr>
          <p:nvPr/>
        </p:nvSpPr>
        <p:spPr bwMode="gray">
          <a:xfrm>
            <a:off x="5273234" y="3801733"/>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just" defTabSz="671300">
              <a:buClr>
                <a:srgbClr val="49648C"/>
              </a:buClr>
            </a:pPr>
            <a:r>
              <a:rPr lang="fr-FR" sz="825" b="1">
                <a:solidFill>
                  <a:srgbClr val="F1863F"/>
                </a:solidFill>
                <a:latin typeface="Raleway" panose="020B0503030101060003" pitchFamily="34" charset="0"/>
              </a:rPr>
              <a:t>Livrables / Eléments sortants</a:t>
            </a:r>
          </a:p>
        </p:txBody>
      </p:sp>
      <p:sp>
        <p:nvSpPr>
          <p:cNvPr id="83" name="Line 135">
            <a:extLst>
              <a:ext uri="{FF2B5EF4-FFF2-40B4-BE49-F238E27FC236}">
                <a16:creationId xmlns:a16="http://schemas.microsoft.com/office/drawing/2014/main" id="{00E554F9-CD91-4CE3-A49D-91E9921B77A3}"/>
              </a:ext>
            </a:extLst>
          </p:cNvPr>
          <p:cNvSpPr>
            <a:spLocks noChangeShapeType="1"/>
          </p:cNvSpPr>
          <p:nvPr/>
        </p:nvSpPr>
        <p:spPr bwMode="gray">
          <a:xfrm>
            <a:off x="874119" y="1081755"/>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just" defTabSz="914088"/>
            <a:endParaRPr lang="fr-FR" sz="825">
              <a:solidFill>
                <a:srgbClr val="49648C"/>
              </a:solidFill>
            </a:endParaRPr>
          </a:p>
        </p:txBody>
      </p:sp>
      <p:sp>
        <p:nvSpPr>
          <p:cNvPr id="84" name="TextBox 80">
            <a:extLst>
              <a:ext uri="{FF2B5EF4-FFF2-40B4-BE49-F238E27FC236}">
                <a16:creationId xmlns:a16="http://schemas.microsoft.com/office/drawing/2014/main" id="{81D45829-5D52-40A9-B028-D497FA3C08C6}"/>
              </a:ext>
            </a:extLst>
          </p:cNvPr>
          <p:cNvSpPr txBox="1">
            <a:spLocks/>
          </p:cNvSpPr>
          <p:nvPr/>
        </p:nvSpPr>
        <p:spPr>
          <a:xfrm>
            <a:off x="854217" y="2617988"/>
            <a:ext cx="3731743" cy="711733"/>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Bilans individuels rapides des activités de la veille et du plan de la journée, pour chaque membre de la </a:t>
            </a:r>
            <a:r>
              <a:rPr lang="fr-FR" sz="825" dirty="0" err="1">
                <a:solidFill>
                  <a:srgbClr val="000000"/>
                </a:solidFill>
                <a:latin typeface="Raleway" panose="020B0503030101060003" pitchFamily="34" charset="0"/>
              </a:rPr>
              <a:t>squad</a:t>
            </a:r>
            <a:endParaRPr lang="fr-FR" sz="825" dirty="0">
              <a:solidFill>
                <a:srgbClr val="000000"/>
              </a:solidFill>
              <a:latin typeface="Raleway" panose="020B0503030101060003" pitchFamily="34" charset="0"/>
            </a:endParaRP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Identification des points de blocages et des risques</a:t>
            </a:r>
          </a:p>
          <a:p>
            <a:pPr marL="111114" lvl="1" indent="-110204" algn="just" defTabSz="513680">
              <a:spcBef>
                <a:spcPts val="300"/>
              </a:spcBef>
              <a:buClr>
                <a:srgbClr val="49648C"/>
              </a:buClr>
            </a:pPr>
            <a:r>
              <a:rPr lang="fr-FR" sz="825" dirty="0">
                <a:solidFill>
                  <a:srgbClr val="000000"/>
                </a:solidFill>
                <a:latin typeface="Raleway" panose="020B0503030101060003" pitchFamily="34" charset="0"/>
              </a:rPr>
              <a:t>Coordination des activités de la journée et mise à jour du kanban pour refléter les changements de statut</a:t>
            </a:r>
          </a:p>
        </p:txBody>
      </p:sp>
      <p:sp>
        <p:nvSpPr>
          <p:cNvPr id="85" name="Line 135">
            <a:extLst>
              <a:ext uri="{FF2B5EF4-FFF2-40B4-BE49-F238E27FC236}">
                <a16:creationId xmlns:a16="http://schemas.microsoft.com/office/drawing/2014/main" id="{F52EDFB1-626F-4C6A-BBA0-04A409AAE7F3}"/>
              </a:ext>
            </a:extLst>
          </p:cNvPr>
          <p:cNvSpPr>
            <a:spLocks noChangeShapeType="1"/>
          </p:cNvSpPr>
          <p:nvPr/>
        </p:nvSpPr>
        <p:spPr bwMode="gray">
          <a:xfrm>
            <a:off x="874119" y="1967756"/>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just" defTabSz="914088"/>
            <a:endParaRPr lang="fr-FR" sz="825">
              <a:solidFill>
                <a:srgbClr val="49648C"/>
              </a:solidFill>
            </a:endParaRPr>
          </a:p>
        </p:txBody>
      </p:sp>
      <p:sp>
        <p:nvSpPr>
          <p:cNvPr id="86" name="Line 135">
            <a:extLst>
              <a:ext uri="{FF2B5EF4-FFF2-40B4-BE49-F238E27FC236}">
                <a16:creationId xmlns:a16="http://schemas.microsoft.com/office/drawing/2014/main" id="{B99BEFC9-0D30-4F6D-B3DE-B6A579B3A22A}"/>
              </a:ext>
            </a:extLst>
          </p:cNvPr>
          <p:cNvSpPr>
            <a:spLocks noChangeShapeType="1"/>
          </p:cNvSpPr>
          <p:nvPr/>
        </p:nvSpPr>
        <p:spPr bwMode="gray">
          <a:xfrm>
            <a:off x="874119" y="3996501"/>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just" defTabSz="914088"/>
            <a:endParaRPr lang="fr-FR" sz="825">
              <a:solidFill>
                <a:srgbClr val="49648C"/>
              </a:solidFill>
            </a:endParaRPr>
          </a:p>
        </p:txBody>
      </p:sp>
      <p:sp>
        <p:nvSpPr>
          <p:cNvPr id="87" name="Rectangle 7">
            <a:extLst>
              <a:ext uri="{FF2B5EF4-FFF2-40B4-BE49-F238E27FC236}">
                <a16:creationId xmlns:a16="http://schemas.microsoft.com/office/drawing/2014/main" id="{4F1F863C-0194-4B51-9F6F-805574B75DAA}"/>
              </a:ext>
            </a:extLst>
          </p:cNvPr>
          <p:cNvSpPr txBox="1">
            <a:spLocks/>
          </p:cNvSpPr>
          <p:nvPr>
            <p:custDataLst>
              <p:tags r:id="rId2"/>
            </p:custDataLst>
          </p:nvPr>
        </p:nvSpPr>
        <p:spPr>
          <a:xfrm>
            <a:off x="854218" y="2448208"/>
            <a:ext cx="1017266" cy="12695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algn="just" defTabSz="665136">
              <a:spcBef>
                <a:spcPts val="450"/>
              </a:spcBef>
              <a:spcAft>
                <a:spcPts val="150"/>
              </a:spcAft>
              <a:buClr>
                <a:srgbClr val="000000"/>
              </a:buClr>
              <a:buNone/>
            </a:pPr>
            <a:r>
              <a:rPr lang="fr-FR" sz="825" b="1">
                <a:solidFill>
                  <a:srgbClr val="49648C"/>
                </a:solidFill>
                <a:latin typeface="Raleway" panose="020B0503030101060003" pitchFamily="34" charset="0"/>
                <a:sym typeface="Arial"/>
              </a:rPr>
              <a:t>Activités</a:t>
            </a:r>
          </a:p>
        </p:txBody>
      </p:sp>
      <p:grpSp>
        <p:nvGrpSpPr>
          <p:cNvPr id="88" name="Groupe 127">
            <a:extLst>
              <a:ext uri="{FF2B5EF4-FFF2-40B4-BE49-F238E27FC236}">
                <a16:creationId xmlns:a16="http://schemas.microsoft.com/office/drawing/2014/main" id="{11E370A1-BDE8-4981-9FCF-C53A8F5E8C35}"/>
              </a:ext>
            </a:extLst>
          </p:cNvPr>
          <p:cNvGrpSpPr>
            <a:grpSpLocks/>
          </p:cNvGrpSpPr>
          <p:nvPr/>
        </p:nvGrpSpPr>
        <p:grpSpPr>
          <a:xfrm>
            <a:off x="5014327" y="843559"/>
            <a:ext cx="217304" cy="217303"/>
            <a:chOff x="6498805" y="1295079"/>
            <a:chExt cx="289806" cy="289805"/>
          </a:xfrm>
          <a:solidFill>
            <a:schemeClr val="accent4"/>
          </a:solidFill>
        </p:grpSpPr>
        <p:sp>
          <p:nvSpPr>
            <p:cNvPr id="89" name="Ellipse 128">
              <a:extLst>
                <a:ext uri="{FF2B5EF4-FFF2-40B4-BE49-F238E27FC236}">
                  <a16:creationId xmlns:a16="http://schemas.microsoft.com/office/drawing/2014/main" id="{0930032F-B9F5-420A-AB05-A88179D86BED}"/>
                </a:ext>
              </a:extLst>
            </p:cNvPr>
            <p:cNvSpPr>
              <a:spLocks/>
            </p:cNvSpPr>
            <p:nvPr/>
          </p:nvSpPr>
          <p:spPr>
            <a:xfrm>
              <a:off x="6498805" y="1295079"/>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F1863F"/>
                </a:solidFill>
              </a:endParaRPr>
            </a:p>
          </p:txBody>
        </p:sp>
        <p:grpSp>
          <p:nvGrpSpPr>
            <p:cNvPr id="90" name="Gruppierung 1004">
              <a:extLst>
                <a:ext uri="{FF2B5EF4-FFF2-40B4-BE49-F238E27FC236}">
                  <a16:creationId xmlns:a16="http://schemas.microsoft.com/office/drawing/2014/main" id="{32A203F5-AEDC-406D-BFB4-71A8C0C721B8}"/>
                </a:ext>
              </a:extLst>
            </p:cNvPr>
            <p:cNvGrpSpPr>
              <a:grpSpLocks noChangeAspect="1"/>
            </p:cNvGrpSpPr>
            <p:nvPr/>
          </p:nvGrpSpPr>
          <p:grpSpPr>
            <a:xfrm>
              <a:off x="6543084" y="1342384"/>
              <a:ext cx="193570" cy="195370"/>
              <a:chOff x="3610370" y="3670356"/>
              <a:chExt cx="305384" cy="306823"/>
            </a:xfrm>
            <a:grpFill/>
          </p:grpSpPr>
          <p:sp>
            <p:nvSpPr>
              <p:cNvPr id="91" name="Freeform 306">
                <a:extLst>
                  <a:ext uri="{FF2B5EF4-FFF2-40B4-BE49-F238E27FC236}">
                    <a16:creationId xmlns:a16="http://schemas.microsoft.com/office/drawing/2014/main" id="{80020B62-3100-41C1-BFCC-498400848856}"/>
                  </a:ext>
                </a:extLst>
              </p:cNvPr>
              <p:cNvSpPr>
                <a:spLocks noChangeArrowheads="1"/>
              </p:cNvSpPr>
              <p:nvPr/>
            </p:nvSpPr>
            <p:spPr bwMode="auto">
              <a:xfrm>
                <a:off x="3691038" y="3670356"/>
                <a:ext cx="142608" cy="10084"/>
              </a:xfrm>
              <a:custGeom>
                <a:avLst/>
                <a:gdLst>
                  <a:gd name="T0" fmla="*/ 0 w 438"/>
                  <a:gd name="T1" fmla="*/ 32 h 33"/>
                  <a:gd name="T2" fmla="*/ 0 w 438"/>
                  <a:gd name="T3" fmla="*/ 32 h 33"/>
                  <a:gd name="T4" fmla="*/ 219 w 438"/>
                  <a:gd name="T5" fmla="*/ 0 h 33"/>
                  <a:gd name="T6" fmla="*/ 437 w 438"/>
                  <a:gd name="T7" fmla="*/ 32 h 33"/>
                </a:gdLst>
                <a:ahLst/>
                <a:cxnLst>
                  <a:cxn ang="0">
                    <a:pos x="T0" y="T1"/>
                  </a:cxn>
                  <a:cxn ang="0">
                    <a:pos x="T2" y="T3"/>
                  </a:cxn>
                  <a:cxn ang="0">
                    <a:pos x="T4" y="T5"/>
                  </a:cxn>
                  <a:cxn ang="0">
                    <a:pos x="T6" y="T7"/>
                  </a:cxn>
                </a:cxnLst>
                <a:rect l="0" t="0" r="r" b="b"/>
                <a:pathLst>
                  <a:path w="438" h="33">
                    <a:moveTo>
                      <a:pt x="0" y="32"/>
                    </a:moveTo>
                    <a:lnTo>
                      <a:pt x="0" y="32"/>
                    </a:lnTo>
                    <a:cubicBezTo>
                      <a:pt x="63" y="0"/>
                      <a:pt x="157" y="0"/>
                      <a:pt x="219" y="0"/>
                    </a:cubicBezTo>
                    <a:cubicBezTo>
                      <a:pt x="281" y="0"/>
                      <a:pt x="374" y="0"/>
                      <a:pt x="437"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92" name="Freeform 307">
                <a:extLst>
                  <a:ext uri="{FF2B5EF4-FFF2-40B4-BE49-F238E27FC236}">
                    <a16:creationId xmlns:a16="http://schemas.microsoft.com/office/drawing/2014/main" id="{360829D1-B63A-4501-8E6A-52CDC7B9B1E7}"/>
                  </a:ext>
                </a:extLst>
              </p:cNvPr>
              <p:cNvSpPr>
                <a:spLocks noChangeArrowheads="1"/>
              </p:cNvSpPr>
              <p:nvPr/>
            </p:nvSpPr>
            <p:spPr bwMode="auto">
              <a:xfrm>
                <a:off x="3650704" y="3935404"/>
                <a:ext cx="224716" cy="41775"/>
              </a:xfrm>
              <a:custGeom>
                <a:avLst/>
                <a:gdLst>
                  <a:gd name="T0" fmla="*/ 687 w 688"/>
                  <a:gd name="T1" fmla="*/ 0 h 126"/>
                  <a:gd name="T2" fmla="*/ 687 w 688"/>
                  <a:gd name="T3" fmla="*/ 0 h 126"/>
                  <a:gd name="T4" fmla="*/ 344 w 688"/>
                  <a:gd name="T5" fmla="*/ 125 h 126"/>
                  <a:gd name="T6" fmla="*/ 0 w 688"/>
                  <a:gd name="T7" fmla="*/ 0 h 126"/>
                </a:gdLst>
                <a:ahLst/>
                <a:cxnLst>
                  <a:cxn ang="0">
                    <a:pos x="T0" y="T1"/>
                  </a:cxn>
                  <a:cxn ang="0">
                    <a:pos x="T2" y="T3"/>
                  </a:cxn>
                  <a:cxn ang="0">
                    <a:pos x="T4" y="T5"/>
                  </a:cxn>
                  <a:cxn ang="0">
                    <a:pos x="T6" y="T7"/>
                  </a:cxn>
                </a:cxnLst>
                <a:rect l="0" t="0" r="r" b="b"/>
                <a:pathLst>
                  <a:path w="688" h="126">
                    <a:moveTo>
                      <a:pt x="687" y="0"/>
                    </a:moveTo>
                    <a:lnTo>
                      <a:pt x="687" y="0"/>
                    </a:lnTo>
                    <a:cubicBezTo>
                      <a:pt x="593" y="94"/>
                      <a:pt x="468" y="125"/>
                      <a:pt x="344" y="125"/>
                    </a:cubicBezTo>
                    <a:cubicBezTo>
                      <a:pt x="219" y="125"/>
                      <a:pt x="94" y="94"/>
                      <a:pt x="0" y="0"/>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93" name="Freeform 308">
                <a:extLst>
                  <a:ext uri="{FF2B5EF4-FFF2-40B4-BE49-F238E27FC236}">
                    <a16:creationId xmlns:a16="http://schemas.microsoft.com/office/drawing/2014/main" id="{720AF88E-307B-4FB8-8180-8F31250285CB}"/>
                  </a:ext>
                </a:extLst>
              </p:cNvPr>
              <p:cNvSpPr>
                <a:spLocks noChangeArrowheads="1"/>
              </p:cNvSpPr>
              <p:nvPr/>
            </p:nvSpPr>
            <p:spPr bwMode="auto">
              <a:xfrm>
                <a:off x="3610370" y="3814404"/>
                <a:ext cx="133966" cy="102275"/>
              </a:xfrm>
              <a:custGeom>
                <a:avLst/>
                <a:gdLst>
                  <a:gd name="T0" fmla="*/ 0 w 408"/>
                  <a:gd name="T1" fmla="*/ 311 h 312"/>
                  <a:gd name="T2" fmla="*/ 0 w 408"/>
                  <a:gd name="T3" fmla="*/ 311 h 312"/>
                  <a:gd name="T4" fmla="*/ 0 w 408"/>
                  <a:gd name="T5" fmla="*/ 93 h 312"/>
                  <a:gd name="T6" fmla="*/ 94 w 408"/>
                  <a:gd name="T7" fmla="*/ 0 h 312"/>
                  <a:gd name="T8" fmla="*/ 125 w 408"/>
                  <a:gd name="T9" fmla="*/ 0 h 312"/>
                  <a:gd name="T10" fmla="*/ 250 w 408"/>
                  <a:gd name="T11" fmla="*/ 0 h 312"/>
                  <a:gd name="T12" fmla="*/ 313 w 408"/>
                  <a:gd name="T13" fmla="*/ 0 h 312"/>
                  <a:gd name="T14" fmla="*/ 407 w 408"/>
                  <a:gd name="T15" fmla="*/ 93 h 312"/>
                  <a:gd name="T16" fmla="*/ 407 w 408"/>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312">
                    <a:moveTo>
                      <a:pt x="0" y="311"/>
                    </a:moveTo>
                    <a:lnTo>
                      <a:pt x="0" y="311"/>
                    </a:lnTo>
                    <a:cubicBezTo>
                      <a:pt x="0" y="93"/>
                      <a:pt x="0" y="93"/>
                      <a:pt x="0" y="93"/>
                    </a:cubicBezTo>
                    <a:cubicBezTo>
                      <a:pt x="0" y="61"/>
                      <a:pt x="32" y="0"/>
                      <a:pt x="94" y="0"/>
                    </a:cubicBezTo>
                    <a:cubicBezTo>
                      <a:pt x="125" y="0"/>
                      <a:pt x="125" y="0"/>
                      <a:pt x="125" y="0"/>
                    </a:cubicBezTo>
                    <a:cubicBezTo>
                      <a:pt x="250" y="0"/>
                      <a:pt x="250" y="0"/>
                      <a:pt x="250" y="0"/>
                    </a:cubicBezTo>
                    <a:cubicBezTo>
                      <a:pt x="313" y="0"/>
                      <a:pt x="313" y="0"/>
                      <a:pt x="313" y="0"/>
                    </a:cubicBezTo>
                    <a:cubicBezTo>
                      <a:pt x="375" y="0"/>
                      <a:pt x="407" y="61"/>
                      <a:pt x="407" y="93"/>
                    </a:cubicBezTo>
                    <a:cubicBezTo>
                      <a:pt x="407" y="311"/>
                      <a:pt x="407" y="311"/>
                      <a:pt x="407"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94" name="Freeform 309">
                <a:extLst>
                  <a:ext uri="{FF2B5EF4-FFF2-40B4-BE49-F238E27FC236}">
                    <a16:creationId xmlns:a16="http://schemas.microsoft.com/office/drawing/2014/main" id="{E455C5FB-D3BC-440E-8A29-5FD789C24125}"/>
                  </a:ext>
                </a:extLst>
              </p:cNvPr>
              <p:cNvSpPr>
                <a:spLocks noChangeArrowheads="1"/>
              </p:cNvSpPr>
              <p:nvPr/>
            </p:nvSpPr>
            <p:spPr bwMode="auto">
              <a:xfrm>
                <a:off x="3630537" y="3712130"/>
                <a:ext cx="82108"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219" y="250"/>
                      <a:pt x="125" y="250"/>
                    </a:cubicBezTo>
                    <a:cubicBezTo>
                      <a:pt x="62" y="250"/>
                      <a:pt x="0" y="188"/>
                      <a:pt x="0" y="125"/>
                    </a:cubicBezTo>
                    <a:cubicBezTo>
                      <a:pt x="0" y="32"/>
                      <a:pt x="62" y="0"/>
                      <a:pt x="125" y="0"/>
                    </a:cubicBezTo>
                    <a:cubicBezTo>
                      <a:pt x="219"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95" name="Freeform 310">
                <a:extLst>
                  <a:ext uri="{FF2B5EF4-FFF2-40B4-BE49-F238E27FC236}">
                    <a16:creationId xmlns:a16="http://schemas.microsoft.com/office/drawing/2014/main" id="{1DD00E65-F01F-4822-A777-52F6403B6F53}"/>
                  </a:ext>
                </a:extLst>
              </p:cNvPr>
              <p:cNvSpPr>
                <a:spLocks noChangeArrowheads="1"/>
              </p:cNvSpPr>
              <p:nvPr/>
            </p:nvSpPr>
            <p:spPr bwMode="auto">
              <a:xfrm>
                <a:off x="3813480" y="3712130"/>
                <a:ext cx="82107"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188" y="250"/>
                      <a:pt x="125" y="250"/>
                    </a:cubicBezTo>
                    <a:cubicBezTo>
                      <a:pt x="32" y="250"/>
                      <a:pt x="0" y="188"/>
                      <a:pt x="0" y="125"/>
                    </a:cubicBezTo>
                    <a:cubicBezTo>
                      <a:pt x="0" y="32"/>
                      <a:pt x="32" y="0"/>
                      <a:pt x="125" y="0"/>
                    </a:cubicBezTo>
                    <a:cubicBezTo>
                      <a:pt x="188"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96" name="Freeform 311">
                <a:extLst>
                  <a:ext uri="{FF2B5EF4-FFF2-40B4-BE49-F238E27FC236}">
                    <a16:creationId xmlns:a16="http://schemas.microsoft.com/office/drawing/2014/main" id="{3791AFF3-EBF9-4CD9-81A9-4FB60D865618}"/>
                  </a:ext>
                </a:extLst>
              </p:cNvPr>
              <p:cNvSpPr>
                <a:spLocks noChangeArrowheads="1"/>
              </p:cNvSpPr>
              <p:nvPr/>
            </p:nvSpPr>
            <p:spPr bwMode="auto">
              <a:xfrm>
                <a:off x="3783229" y="3814404"/>
                <a:ext cx="132525" cy="102275"/>
              </a:xfrm>
              <a:custGeom>
                <a:avLst/>
                <a:gdLst>
                  <a:gd name="T0" fmla="*/ 0 w 407"/>
                  <a:gd name="T1" fmla="*/ 311 h 312"/>
                  <a:gd name="T2" fmla="*/ 0 w 407"/>
                  <a:gd name="T3" fmla="*/ 311 h 312"/>
                  <a:gd name="T4" fmla="*/ 0 w 407"/>
                  <a:gd name="T5" fmla="*/ 93 h 312"/>
                  <a:gd name="T6" fmla="*/ 93 w 407"/>
                  <a:gd name="T7" fmla="*/ 0 h 312"/>
                  <a:gd name="T8" fmla="*/ 156 w 407"/>
                  <a:gd name="T9" fmla="*/ 0 h 312"/>
                  <a:gd name="T10" fmla="*/ 281 w 407"/>
                  <a:gd name="T11" fmla="*/ 0 h 312"/>
                  <a:gd name="T12" fmla="*/ 312 w 407"/>
                  <a:gd name="T13" fmla="*/ 0 h 312"/>
                  <a:gd name="T14" fmla="*/ 406 w 407"/>
                  <a:gd name="T15" fmla="*/ 93 h 312"/>
                  <a:gd name="T16" fmla="*/ 406 w 407"/>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312">
                    <a:moveTo>
                      <a:pt x="0" y="311"/>
                    </a:moveTo>
                    <a:lnTo>
                      <a:pt x="0" y="311"/>
                    </a:lnTo>
                    <a:cubicBezTo>
                      <a:pt x="0" y="93"/>
                      <a:pt x="0" y="93"/>
                      <a:pt x="0" y="93"/>
                    </a:cubicBezTo>
                    <a:cubicBezTo>
                      <a:pt x="0" y="61"/>
                      <a:pt x="31" y="0"/>
                      <a:pt x="93" y="0"/>
                    </a:cubicBezTo>
                    <a:cubicBezTo>
                      <a:pt x="156" y="0"/>
                      <a:pt x="156" y="0"/>
                      <a:pt x="156" y="0"/>
                    </a:cubicBezTo>
                    <a:cubicBezTo>
                      <a:pt x="281" y="0"/>
                      <a:pt x="281" y="0"/>
                      <a:pt x="281" y="0"/>
                    </a:cubicBezTo>
                    <a:cubicBezTo>
                      <a:pt x="312" y="0"/>
                      <a:pt x="312" y="0"/>
                      <a:pt x="312" y="0"/>
                    </a:cubicBezTo>
                    <a:cubicBezTo>
                      <a:pt x="375" y="0"/>
                      <a:pt x="406" y="61"/>
                      <a:pt x="406" y="93"/>
                    </a:cubicBezTo>
                    <a:cubicBezTo>
                      <a:pt x="406" y="311"/>
                      <a:pt x="406" y="311"/>
                      <a:pt x="406"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grpSp>
      </p:grpSp>
      <p:grpSp>
        <p:nvGrpSpPr>
          <p:cNvPr id="97" name="Groupe 136">
            <a:extLst>
              <a:ext uri="{FF2B5EF4-FFF2-40B4-BE49-F238E27FC236}">
                <a16:creationId xmlns:a16="http://schemas.microsoft.com/office/drawing/2014/main" id="{6E06D4F6-297C-4BE9-966E-9888B6998083}"/>
              </a:ext>
            </a:extLst>
          </p:cNvPr>
          <p:cNvGrpSpPr>
            <a:grpSpLocks/>
          </p:cNvGrpSpPr>
          <p:nvPr/>
        </p:nvGrpSpPr>
        <p:grpSpPr>
          <a:xfrm>
            <a:off x="595405" y="843559"/>
            <a:ext cx="217304" cy="217303"/>
            <a:chOff x="7295003" y="794575"/>
            <a:chExt cx="289806" cy="289805"/>
          </a:xfrm>
          <a:solidFill>
            <a:schemeClr val="accent4"/>
          </a:solidFill>
        </p:grpSpPr>
        <p:sp>
          <p:nvSpPr>
            <p:cNvPr id="98" name="Ellipse 137">
              <a:extLst>
                <a:ext uri="{FF2B5EF4-FFF2-40B4-BE49-F238E27FC236}">
                  <a16:creationId xmlns:a16="http://schemas.microsoft.com/office/drawing/2014/main" id="{A14538E9-2884-492C-B1F9-0057E3237A86}"/>
                </a:ext>
              </a:extLst>
            </p:cNvPr>
            <p:cNvSpPr>
              <a:spLocks/>
            </p:cNvSpPr>
            <p:nvPr/>
          </p:nvSpPr>
          <p:spPr>
            <a:xfrm>
              <a:off x="7295003" y="794575"/>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F1863F"/>
                </a:solidFill>
              </a:endParaRPr>
            </a:p>
          </p:txBody>
        </p:sp>
        <p:grpSp>
          <p:nvGrpSpPr>
            <p:cNvPr id="99" name="Groupe 138">
              <a:extLst>
                <a:ext uri="{FF2B5EF4-FFF2-40B4-BE49-F238E27FC236}">
                  <a16:creationId xmlns:a16="http://schemas.microsoft.com/office/drawing/2014/main" id="{F2BF6199-3B3D-4F48-ABD0-1F38AE8B3043}"/>
                </a:ext>
              </a:extLst>
            </p:cNvPr>
            <p:cNvGrpSpPr/>
            <p:nvPr/>
          </p:nvGrpSpPr>
          <p:grpSpPr>
            <a:xfrm>
              <a:off x="7312902" y="809727"/>
              <a:ext cx="251141" cy="248871"/>
              <a:chOff x="7735674" y="472319"/>
              <a:chExt cx="374891" cy="371388"/>
            </a:xfrm>
            <a:grpFill/>
          </p:grpSpPr>
          <p:sp>
            <p:nvSpPr>
              <p:cNvPr id="100" name="Line 418">
                <a:extLst>
                  <a:ext uri="{FF2B5EF4-FFF2-40B4-BE49-F238E27FC236}">
                    <a16:creationId xmlns:a16="http://schemas.microsoft.com/office/drawing/2014/main" id="{7AB75DFF-5084-43B1-8EE0-39E1FCF6B3F1}"/>
                  </a:ext>
                </a:extLst>
              </p:cNvPr>
              <p:cNvSpPr>
                <a:spLocks noChangeShapeType="1"/>
              </p:cNvSpPr>
              <p:nvPr/>
            </p:nvSpPr>
            <p:spPr bwMode="auto">
              <a:xfrm>
                <a:off x="7923119" y="472319"/>
                <a:ext cx="1751" cy="371388"/>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grpSp>
            <p:nvGrpSpPr>
              <p:cNvPr id="101" name="Groupe 140">
                <a:extLst>
                  <a:ext uri="{FF2B5EF4-FFF2-40B4-BE49-F238E27FC236}">
                    <a16:creationId xmlns:a16="http://schemas.microsoft.com/office/drawing/2014/main" id="{6EC4279A-700D-4E88-99D9-FA034BE2FA2D}"/>
                  </a:ext>
                </a:extLst>
              </p:cNvPr>
              <p:cNvGrpSpPr/>
              <p:nvPr/>
            </p:nvGrpSpPr>
            <p:grpSpPr>
              <a:xfrm>
                <a:off x="7735674" y="523121"/>
                <a:ext cx="374891" cy="273286"/>
                <a:chOff x="7735674" y="523121"/>
                <a:chExt cx="374891" cy="273286"/>
              </a:xfrm>
              <a:grpFill/>
            </p:grpSpPr>
            <p:sp>
              <p:nvSpPr>
                <p:cNvPr id="102" name="Freeform 417">
                  <a:extLst>
                    <a:ext uri="{FF2B5EF4-FFF2-40B4-BE49-F238E27FC236}">
                      <a16:creationId xmlns:a16="http://schemas.microsoft.com/office/drawing/2014/main" id="{9AC84465-1223-4E95-9BA6-B8B08A00DC3B}"/>
                    </a:ext>
                  </a:extLst>
                </p:cNvPr>
                <p:cNvSpPr>
                  <a:spLocks noChangeArrowheads="1"/>
                </p:cNvSpPr>
                <p:nvPr/>
              </p:nvSpPr>
              <p:spPr bwMode="auto">
                <a:xfrm>
                  <a:off x="7786477" y="523121"/>
                  <a:ext cx="273285" cy="273286"/>
                </a:xfrm>
                <a:custGeom>
                  <a:avLst/>
                  <a:gdLst>
                    <a:gd name="T0" fmla="*/ 687 w 688"/>
                    <a:gd name="T1" fmla="*/ 344 h 688"/>
                    <a:gd name="T2" fmla="*/ 687 w 688"/>
                    <a:gd name="T3" fmla="*/ 344 h 688"/>
                    <a:gd name="T4" fmla="*/ 344 w 688"/>
                    <a:gd name="T5" fmla="*/ 687 h 688"/>
                    <a:gd name="T6" fmla="*/ 0 w 688"/>
                    <a:gd name="T7" fmla="*/ 344 h 688"/>
                    <a:gd name="T8" fmla="*/ 344 w 688"/>
                    <a:gd name="T9" fmla="*/ 0 h 688"/>
                    <a:gd name="T10" fmla="*/ 687 w 688"/>
                    <a:gd name="T11" fmla="*/ 344 h 688"/>
                  </a:gdLst>
                  <a:ahLst/>
                  <a:cxnLst>
                    <a:cxn ang="0">
                      <a:pos x="T0" y="T1"/>
                    </a:cxn>
                    <a:cxn ang="0">
                      <a:pos x="T2" y="T3"/>
                    </a:cxn>
                    <a:cxn ang="0">
                      <a:pos x="T4" y="T5"/>
                    </a:cxn>
                    <a:cxn ang="0">
                      <a:pos x="T6" y="T7"/>
                    </a:cxn>
                    <a:cxn ang="0">
                      <a:pos x="T8" y="T9"/>
                    </a:cxn>
                    <a:cxn ang="0">
                      <a:pos x="T10" y="T11"/>
                    </a:cxn>
                  </a:cxnLst>
                  <a:rect l="0" t="0" r="r" b="b"/>
                  <a:pathLst>
                    <a:path w="688" h="688">
                      <a:moveTo>
                        <a:pt x="687" y="344"/>
                      </a:moveTo>
                      <a:lnTo>
                        <a:pt x="687" y="344"/>
                      </a:lnTo>
                      <a:cubicBezTo>
                        <a:pt x="687" y="531"/>
                        <a:pt x="531" y="687"/>
                        <a:pt x="344" y="687"/>
                      </a:cubicBezTo>
                      <a:cubicBezTo>
                        <a:pt x="157" y="687"/>
                        <a:pt x="0" y="531"/>
                        <a:pt x="0" y="344"/>
                      </a:cubicBezTo>
                      <a:cubicBezTo>
                        <a:pt x="0" y="157"/>
                        <a:pt x="157" y="0"/>
                        <a:pt x="344" y="0"/>
                      </a:cubicBezTo>
                      <a:cubicBezTo>
                        <a:pt x="531" y="0"/>
                        <a:pt x="687" y="157"/>
                        <a:pt x="687" y="344"/>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03" name="Line 419">
                  <a:extLst>
                    <a:ext uri="{FF2B5EF4-FFF2-40B4-BE49-F238E27FC236}">
                      <a16:creationId xmlns:a16="http://schemas.microsoft.com/office/drawing/2014/main" id="{04A754DE-CDC4-4CE7-9299-B3A22371132E}"/>
                    </a:ext>
                  </a:extLst>
                </p:cNvPr>
                <p:cNvSpPr>
                  <a:spLocks noChangeShapeType="1"/>
                </p:cNvSpPr>
                <p:nvPr/>
              </p:nvSpPr>
              <p:spPr bwMode="auto">
                <a:xfrm flipH="1">
                  <a:off x="7735674" y="659763"/>
                  <a:ext cx="374891" cy="1752"/>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grpSp>
        </p:grpSp>
      </p:grpSp>
      <p:grpSp>
        <p:nvGrpSpPr>
          <p:cNvPr id="104" name="Groupe 143">
            <a:extLst>
              <a:ext uri="{FF2B5EF4-FFF2-40B4-BE49-F238E27FC236}">
                <a16:creationId xmlns:a16="http://schemas.microsoft.com/office/drawing/2014/main" id="{A474FAE9-B933-434C-A2C5-9EC426E2DCE1}"/>
              </a:ext>
            </a:extLst>
          </p:cNvPr>
          <p:cNvGrpSpPr>
            <a:grpSpLocks/>
          </p:cNvGrpSpPr>
          <p:nvPr/>
        </p:nvGrpSpPr>
        <p:grpSpPr>
          <a:xfrm>
            <a:off x="595405" y="1750165"/>
            <a:ext cx="217304" cy="217303"/>
            <a:chOff x="624758" y="2338183"/>
            <a:chExt cx="289806" cy="289805"/>
          </a:xfrm>
          <a:solidFill>
            <a:schemeClr val="accent4"/>
          </a:solidFill>
        </p:grpSpPr>
        <p:sp>
          <p:nvSpPr>
            <p:cNvPr id="105" name="Ellipse 144">
              <a:extLst>
                <a:ext uri="{FF2B5EF4-FFF2-40B4-BE49-F238E27FC236}">
                  <a16:creationId xmlns:a16="http://schemas.microsoft.com/office/drawing/2014/main" id="{40FBE10B-E5CF-46E0-A01F-88089114AC08}"/>
                </a:ext>
              </a:extLst>
            </p:cNvPr>
            <p:cNvSpPr>
              <a:spLocks/>
            </p:cNvSpPr>
            <p:nvPr/>
          </p:nvSpPr>
          <p:spPr>
            <a:xfrm>
              <a:off x="624758" y="2338183"/>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F1863F"/>
                </a:solidFill>
              </a:endParaRPr>
            </a:p>
          </p:txBody>
        </p:sp>
        <p:grpSp>
          <p:nvGrpSpPr>
            <p:cNvPr id="106" name="Groupe 145">
              <a:extLst>
                <a:ext uri="{FF2B5EF4-FFF2-40B4-BE49-F238E27FC236}">
                  <a16:creationId xmlns:a16="http://schemas.microsoft.com/office/drawing/2014/main" id="{7F0E58A1-5173-41D9-80BB-6CFD0E4266AA}"/>
                </a:ext>
              </a:extLst>
            </p:cNvPr>
            <p:cNvGrpSpPr>
              <a:grpSpLocks/>
            </p:cNvGrpSpPr>
            <p:nvPr/>
          </p:nvGrpSpPr>
          <p:grpSpPr>
            <a:xfrm>
              <a:off x="680020" y="2393423"/>
              <a:ext cx="179327" cy="179325"/>
              <a:chOff x="7967448" y="383334"/>
              <a:chExt cx="374661" cy="374660"/>
            </a:xfrm>
            <a:grpFill/>
          </p:grpSpPr>
          <p:sp>
            <p:nvSpPr>
              <p:cNvPr id="107" name="Freeform 260">
                <a:extLst>
                  <a:ext uri="{FF2B5EF4-FFF2-40B4-BE49-F238E27FC236}">
                    <a16:creationId xmlns:a16="http://schemas.microsoft.com/office/drawing/2014/main" id="{1537A724-7FFC-480A-B241-8AD31ED1D214}"/>
                  </a:ext>
                </a:extLst>
              </p:cNvPr>
              <p:cNvSpPr>
                <a:spLocks/>
              </p:cNvSpPr>
              <p:nvPr/>
            </p:nvSpPr>
            <p:spPr bwMode="auto">
              <a:xfrm>
                <a:off x="8156407" y="383334"/>
                <a:ext cx="185702" cy="374660"/>
              </a:xfrm>
              <a:custGeom>
                <a:avLst/>
                <a:gdLst>
                  <a:gd name="T0" fmla="*/ 0 w 15"/>
                  <a:gd name="T1" fmla="*/ 30 h 30"/>
                  <a:gd name="T2" fmla="*/ 15 w 15"/>
                  <a:gd name="T3" fmla="*/ 15 h 30"/>
                  <a:gd name="T4" fmla="*/ 0 w 15"/>
                  <a:gd name="T5" fmla="*/ 0 h 30"/>
                </a:gdLst>
                <a:ahLst/>
                <a:cxnLst>
                  <a:cxn ang="0">
                    <a:pos x="T0" y="T1"/>
                  </a:cxn>
                  <a:cxn ang="0">
                    <a:pos x="T2" y="T3"/>
                  </a:cxn>
                  <a:cxn ang="0">
                    <a:pos x="T4" y="T5"/>
                  </a:cxn>
                </a:cxnLst>
                <a:rect l="0" t="0" r="r" b="b"/>
                <a:pathLst>
                  <a:path w="15" h="30">
                    <a:moveTo>
                      <a:pt x="0" y="30"/>
                    </a:moveTo>
                    <a:cubicBezTo>
                      <a:pt x="8" y="30"/>
                      <a:pt x="15" y="23"/>
                      <a:pt x="15" y="15"/>
                    </a:cubicBezTo>
                    <a:cubicBezTo>
                      <a:pt x="15" y="7"/>
                      <a:pt x="8" y="0"/>
                      <a:pt x="0"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F1863F"/>
                  </a:solidFill>
                </a:endParaRPr>
              </a:p>
            </p:txBody>
          </p:sp>
          <p:sp>
            <p:nvSpPr>
              <p:cNvPr id="108" name="Freeform 261">
                <a:extLst>
                  <a:ext uri="{FF2B5EF4-FFF2-40B4-BE49-F238E27FC236}">
                    <a16:creationId xmlns:a16="http://schemas.microsoft.com/office/drawing/2014/main" id="{5DBEB17A-CAC2-4C3F-AEFA-11C9CA61F556}"/>
                  </a:ext>
                </a:extLst>
              </p:cNvPr>
              <p:cNvSpPr>
                <a:spLocks/>
              </p:cNvSpPr>
              <p:nvPr/>
            </p:nvSpPr>
            <p:spPr bwMode="auto">
              <a:xfrm>
                <a:off x="7967448" y="435461"/>
                <a:ext cx="188959" cy="322533"/>
              </a:xfrm>
              <a:custGeom>
                <a:avLst/>
                <a:gdLst>
                  <a:gd name="T0" fmla="*/ 15 w 15"/>
                  <a:gd name="T1" fmla="*/ 26 h 26"/>
                  <a:gd name="T2" fmla="*/ 0 w 15"/>
                  <a:gd name="T3" fmla="*/ 11 h 26"/>
                  <a:gd name="T4" fmla="*/ 3 w 15"/>
                  <a:gd name="T5" fmla="*/ 2 h 26"/>
                  <a:gd name="T6" fmla="*/ 5 w 15"/>
                  <a:gd name="T7" fmla="*/ 0 h 26"/>
                </a:gdLst>
                <a:ahLst/>
                <a:cxnLst>
                  <a:cxn ang="0">
                    <a:pos x="T0" y="T1"/>
                  </a:cxn>
                  <a:cxn ang="0">
                    <a:pos x="T2" y="T3"/>
                  </a:cxn>
                  <a:cxn ang="0">
                    <a:pos x="T4" y="T5"/>
                  </a:cxn>
                  <a:cxn ang="0">
                    <a:pos x="T6" y="T7"/>
                  </a:cxn>
                </a:cxnLst>
                <a:rect l="0" t="0" r="r" b="b"/>
                <a:pathLst>
                  <a:path w="15" h="26">
                    <a:moveTo>
                      <a:pt x="15" y="26"/>
                    </a:moveTo>
                    <a:cubicBezTo>
                      <a:pt x="7" y="26"/>
                      <a:pt x="0" y="19"/>
                      <a:pt x="0" y="11"/>
                    </a:cubicBezTo>
                    <a:cubicBezTo>
                      <a:pt x="0" y="8"/>
                      <a:pt x="1" y="5"/>
                      <a:pt x="3" y="2"/>
                    </a:cubicBezTo>
                    <a:cubicBezTo>
                      <a:pt x="5" y="0"/>
                      <a:pt x="5" y="0"/>
                      <a:pt x="5"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F1863F"/>
                  </a:solidFill>
                </a:endParaRPr>
              </a:p>
            </p:txBody>
          </p:sp>
          <p:sp>
            <p:nvSpPr>
              <p:cNvPr id="109" name="Freeform 262">
                <a:extLst>
                  <a:ext uri="{FF2B5EF4-FFF2-40B4-BE49-F238E27FC236}">
                    <a16:creationId xmlns:a16="http://schemas.microsoft.com/office/drawing/2014/main" id="{5C4B9715-9469-4594-A823-A68B6383292E}"/>
                  </a:ext>
                </a:extLst>
              </p:cNvPr>
              <p:cNvSpPr>
                <a:spLocks/>
              </p:cNvSpPr>
              <p:nvPr/>
            </p:nvSpPr>
            <p:spPr bwMode="auto">
              <a:xfrm>
                <a:off x="7980480" y="435461"/>
                <a:ext cx="48870" cy="48868"/>
              </a:xfrm>
              <a:custGeom>
                <a:avLst/>
                <a:gdLst>
                  <a:gd name="T0" fmla="*/ 15 w 15"/>
                  <a:gd name="T1" fmla="*/ 15 h 15"/>
                  <a:gd name="T2" fmla="*/ 15 w 15"/>
                  <a:gd name="T3" fmla="*/ 0 h 15"/>
                  <a:gd name="T4" fmla="*/ 0 w 15"/>
                  <a:gd name="T5" fmla="*/ 0 h 15"/>
                </a:gdLst>
                <a:ahLst/>
                <a:cxnLst>
                  <a:cxn ang="0">
                    <a:pos x="T0" y="T1"/>
                  </a:cxn>
                  <a:cxn ang="0">
                    <a:pos x="T2" y="T3"/>
                  </a:cxn>
                  <a:cxn ang="0">
                    <a:pos x="T4" y="T5"/>
                  </a:cxn>
                </a:cxnLst>
                <a:rect l="0" t="0" r="r" b="b"/>
                <a:pathLst>
                  <a:path w="15" h="15">
                    <a:moveTo>
                      <a:pt x="15" y="15"/>
                    </a:moveTo>
                    <a:lnTo>
                      <a:pt x="15" y="0"/>
                    </a:lnTo>
                    <a:lnTo>
                      <a:pt x="0" y="0"/>
                    </a:ln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F1863F"/>
                  </a:solidFill>
                </a:endParaRPr>
              </a:p>
            </p:txBody>
          </p:sp>
        </p:grpSp>
      </p:grpSp>
      <p:grpSp>
        <p:nvGrpSpPr>
          <p:cNvPr id="110" name="Groupe 149">
            <a:extLst>
              <a:ext uri="{FF2B5EF4-FFF2-40B4-BE49-F238E27FC236}">
                <a16:creationId xmlns:a16="http://schemas.microsoft.com/office/drawing/2014/main" id="{DB81B511-9279-4E38-99F4-294923692F51}"/>
              </a:ext>
            </a:extLst>
          </p:cNvPr>
          <p:cNvGrpSpPr>
            <a:grpSpLocks/>
          </p:cNvGrpSpPr>
          <p:nvPr/>
        </p:nvGrpSpPr>
        <p:grpSpPr>
          <a:xfrm>
            <a:off x="4980166" y="3747742"/>
            <a:ext cx="217304" cy="217303"/>
            <a:chOff x="7167059" y="203027"/>
            <a:chExt cx="289806" cy="289805"/>
          </a:xfrm>
          <a:solidFill>
            <a:schemeClr val="accent4"/>
          </a:solidFill>
        </p:grpSpPr>
        <p:sp>
          <p:nvSpPr>
            <p:cNvPr id="111" name="Ellipse 150">
              <a:extLst>
                <a:ext uri="{FF2B5EF4-FFF2-40B4-BE49-F238E27FC236}">
                  <a16:creationId xmlns:a16="http://schemas.microsoft.com/office/drawing/2014/main" id="{F9D510DD-8AED-4D59-991C-702B291E090E}"/>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F1863F"/>
                </a:solidFill>
              </a:endParaRPr>
            </a:p>
          </p:txBody>
        </p:sp>
        <p:grpSp>
          <p:nvGrpSpPr>
            <p:cNvPr id="112" name="Groupe 151">
              <a:extLst>
                <a:ext uri="{FF2B5EF4-FFF2-40B4-BE49-F238E27FC236}">
                  <a16:creationId xmlns:a16="http://schemas.microsoft.com/office/drawing/2014/main" id="{2308EB62-2B91-4777-B480-0E752009B5E8}"/>
                </a:ext>
              </a:extLst>
            </p:cNvPr>
            <p:cNvGrpSpPr>
              <a:grpSpLocks/>
            </p:cNvGrpSpPr>
            <p:nvPr/>
          </p:nvGrpSpPr>
          <p:grpSpPr>
            <a:xfrm>
              <a:off x="7235931" y="257642"/>
              <a:ext cx="185003" cy="180576"/>
              <a:chOff x="10597333" y="388564"/>
              <a:chExt cx="361526" cy="352872"/>
            </a:xfrm>
            <a:grpFill/>
          </p:grpSpPr>
          <p:sp>
            <p:nvSpPr>
              <p:cNvPr id="113" name="Freeform 242">
                <a:extLst>
                  <a:ext uri="{FF2B5EF4-FFF2-40B4-BE49-F238E27FC236}">
                    <a16:creationId xmlns:a16="http://schemas.microsoft.com/office/drawing/2014/main" id="{2BFB7CC1-17B1-47AC-99CB-9D21E5298571}"/>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F1863F"/>
                  </a:solidFill>
                </a:endParaRPr>
              </a:p>
            </p:txBody>
          </p:sp>
          <p:grpSp>
            <p:nvGrpSpPr>
              <p:cNvPr id="114" name="Gruppierung 1142">
                <a:extLst>
                  <a:ext uri="{FF2B5EF4-FFF2-40B4-BE49-F238E27FC236}">
                    <a16:creationId xmlns:a16="http://schemas.microsoft.com/office/drawing/2014/main" id="{22ED550E-B00E-48FE-B874-A963D9CB50DF}"/>
                  </a:ext>
                </a:extLst>
              </p:cNvPr>
              <p:cNvGrpSpPr>
                <a:grpSpLocks noChangeAspect="1"/>
              </p:cNvGrpSpPr>
              <p:nvPr/>
            </p:nvGrpSpPr>
            <p:grpSpPr>
              <a:xfrm>
                <a:off x="10597333" y="388564"/>
                <a:ext cx="290495" cy="352872"/>
                <a:chOff x="3650705" y="5311068"/>
                <a:chExt cx="234799" cy="285216"/>
              </a:xfrm>
              <a:grpFill/>
            </p:grpSpPr>
            <p:sp>
              <p:nvSpPr>
                <p:cNvPr id="115" name="Freeform 421">
                  <a:extLst>
                    <a:ext uri="{FF2B5EF4-FFF2-40B4-BE49-F238E27FC236}">
                      <a16:creationId xmlns:a16="http://schemas.microsoft.com/office/drawing/2014/main" id="{4BA16547-D6E4-4113-ADDA-AB545818CD36}"/>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16" name="Freeform 422">
                  <a:extLst>
                    <a:ext uri="{FF2B5EF4-FFF2-40B4-BE49-F238E27FC236}">
                      <a16:creationId xmlns:a16="http://schemas.microsoft.com/office/drawing/2014/main" id="{FB4BD37A-7FED-4D91-9356-2C377C0D48BD}"/>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17" name="Freeform 423">
                  <a:extLst>
                    <a:ext uri="{FF2B5EF4-FFF2-40B4-BE49-F238E27FC236}">
                      <a16:creationId xmlns:a16="http://schemas.microsoft.com/office/drawing/2014/main" id="{557F1D3A-9738-4DF0-ABC7-351FC0B90620}"/>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18" name="Freeform 424">
                  <a:extLst>
                    <a:ext uri="{FF2B5EF4-FFF2-40B4-BE49-F238E27FC236}">
                      <a16:creationId xmlns:a16="http://schemas.microsoft.com/office/drawing/2014/main" id="{0FD31F95-7A5B-4215-AF6D-47E7497E0642}"/>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19" name="Line 425">
                  <a:extLst>
                    <a:ext uri="{FF2B5EF4-FFF2-40B4-BE49-F238E27FC236}">
                      <a16:creationId xmlns:a16="http://schemas.microsoft.com/office/drawing/2014/main" id="{C91D7693-7765-4BB9-82C3-071D07F4F563}"/>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120" name="Line 426">
                  <a:extLst>
                    <a:ext uri="{FF2B5EF4-FFF2-40B4-BE49-F238E27FC236}">
                      <a16:creationId xmlns:a16="http://schemas.microsoft.com/office/drawing/2014/main" id="{5E176714-1D34-4808-80CE-7B3459738205}"/>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121" name="Line 427">
                  <a:extLst>
                    <a:ext uri="{FF2B5EF4-FFF2-40B4-BE49-F238E27FC236}">
                      <a16:creationId xmlns:a16="http://schemas.microsoft.com/office/drawing/2014/main" id="{B88C8DE6-F2F7-4F78-851C-5A89FF6163F6}"/>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grpSp>
        </p:grpSp>
      </p:grpSp>
      <p:grpSp>
        <p:nvGrpSpPr>
          <p:cNvPr id="122" name="Groupe 161">
            <a:extLst>
              <a:ext uri="{FF2B5EF4-FFF2-40B4-BE49-F238E27FC236}">
                <a16:creationId xmlns:a16="http://schemas.microsoft.com/office/drawing/2014/main" id="{F1876B0D-D10C-490F-AFB8-8151E039F90B}"/>
              </a:ext>
            </a:extLst>
          </p:cNvPr>
          <p:cNvGrpSpPr>
            <a:grpSpLocks/>
          </p:cNvGrpSpPr>
          <p:nvPr/>
        </p:nvGrpSpPr>
        <p:grpSpPr>
          <a:xfrm>
            <a:off x="595405" y="3747843"/>
            <a:ext cx="217304" cy="217303"/>
            <a:chOff x="7167059" y="203027"/>
            <a:chExt cx="289806" cy="289805"/>
          </a:xfrm>
          <a:solidFill>
            <a:schemeClr val="accent4"/>
          </a:solidFill>
        </p:grpSpPr>
        <p:sp>
          <p:nvSpPr>
            <p:cNvPr id="123" name="Ellipse 162">
              <a:extLst>
                <a:ext uri="{FF2B5EF4-FFF2-40B4-BE49-F238E27FC236}">
                  <a16:creationId xmlns:a16="http://schemas.microsoft.com/office/drawing/2014/main" id="{9C58DAC0-EF57-4786-A1BA-385B1CB349FE}"/>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algn="just" defTabSz="914088">
                <a:spcBef>
                  <a:spcPts val="75"/>
                </a:spcBef>
                <a:spcAft>
                  <a:spcPts val="75"/>
                </a:spcAft>
              </a:pPr>
              <a:endParaRPr lang="fr-FR" sz="825">
                <a:solidFill>
                  <a:srgbClr val="F1863F"/>
                </a:solidFill>
              </a:endParaRPr>
            </a:p>
          </p:txBody>
        </p:sp>
        <p:grpSp>
          <p:nvGrpSpPr>
            <p:cNvPr id="124" name="Groupe 163">
              <a:extLst>
                <a:ext uri="{FF2B5EF4-FFF2-40B4-BE49-F238E27FC236}">
                  <a16:creationId xmlns:a16="http://schemas.microsoft.com/office/drawing/2014/main" id="{360170CC-D1FA-41E4-B954-B43134524FE4}"/>
                </a:ext>
              </a:extLst>
            </p:cNvPr>
            <p:cNvGrpSpPr>
              <a:grpSpLocks/>
            </p:cNvGrpSpPr>
            <p:nvPr/>
          </p:nvGrpSpPr>
          <p:grpSpPr>
            <a:xfrm>
              <a:off x="7235931" y="257642"/>
              <a:ext cx="185003" cy="180576"/>
              <a:chOff x="10597333" y="388564"/>
              <a:chExt cx="361526" cy="352872"/>
            </a:xfrm>
            <a:grpFill/>
          </p:grpSpPr>
          <p:sp>
            <p:nvSpPr>
              <p:cNvPr id="125" name="Freeform 242">
                <a:extLst>
                  <a:ext uri="{FF2B5EF4-FFF2-40B4-BE49-F238E27FC236}">
                    <a16:creationId xmlns:a16="http://schemas.microsoft.com/office/drawing/2014/main" id="{12E412DD-FA1E-4077-8647-328AD95068C2}"/>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algn="just" defTabSz="914088"/>
                <a:endParaRPr lang="en-US" sz="825">
                  <a:solidFill>
                    <a:srgbClr val="F1863F"/>
                  </a:solidFill>
                </a:endParaRPr>
              </a:p>
            </p:txBody>
          </p:sp>
          <p:grpSp>
            <p:nvGrpSpPr>
              <p:cNvPr id="126" name="Gruppierung 1142">
                <a:extLst>
                  <a:ext uri="{FF2B5EF4-FFF2-40B4-BE49-F238E27FC236}">
                    <a16:creationId xmlns:a16="http://schemas.microsoft.com/office/drawing/2014/main" id="{92DC1B90-4E53-42BB-8A06-28BEAF3AACD1}"/>
                  </a:ext>
                </a:extLst>
              </p:cNvPr>
              <p:cNvGrpSpPr>
                <a:grpSpLocks noChangeAspect="1"/>
              </p:cNvGrpSpPr>
              <p:nvPr/>
            </p:nvGrpSpPr>
            <p:grpSpPr>
              <a:xfrm>
                <a:off x="10597333" y="388564"/>
                <a:ext cx="290495" cy="352872"/>
                <a:chOff x="3650705" y="5311068"/>
                <a:chExt cx="234799" cy="285216"/>
              </a:xfrm>
              <a:grpFill/>
            </p:grpSpPr>
            <p:sp>
              <p:nvSpPr>
                <p:cNvPr id="127" name="Freeform 421">
                  <a:extLst>
                    <a:ext uri="{FF2B5EF4-FFF2-40B4-BE49-F238E27FC236}">
                      <a16:creationId xmlns:a16="http://schemas.microsoft.com/office/drawing/2014/main" id="{2FBEFF64-483C-431C-B2B3-39207D67907A}"/>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28" name="Freeform 422">
                  <a:extLst>
                    <a:ext uri="{FF2B5EF4-FFF2-40B4-BE49-F238E27FC236}">
                      <a16:creationId xmlns:a16="http://schemas.microsoft.com/office/drawing/2014/main" id="{AE01191B-65C5-4AFF-B6C8-966190435FA4}"/>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29" name="Freeform 423">
                  <a:extLst>
                    <a:ext uri="{FF2B5EF4-FFF2-40B4-BE49-F238E27FC236}">
                      <a16:creationId xmlns:a16="http://schemas.microsoft.com/office/drawing/2014/main" id="{94978B1A-01F1-4323-85D2-B8F1C5832D0E}"/>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30" name="Freeform 424">
                  <a:extLst>
                    <a:ext uri="{FF2B5EF4-FFF2-40B4-BE49-F238E27FC236}">
                      <a16:creationId xmlns:a16="http://schemas.microsoft.com/office/drawing/2014/main" id="{EE9A2999-7119-4652-B52F-4B19BC207CFB}"/>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just" defTabSz="914088"/>
                  <a:endParaRPr lang="de-DE" sz="825">
                    <a:solidFill>
                      <a:srgbClr val="F1863F"/>
                    </a:solidFill>
                  </a:endParaRPr>
                </a:p>
              </p:txBody>
            </p:sp>
            <p:sp>
              <p:nvSpPr>
                <p:cNvPr id="131" name="Line 425">
                  <a:extLst>
                    <a:ext uri="{FF2B5EF4-FFF2-40B4-BE49-F238E27FC236}">
                      <a16:creationId xmlns:a16="http://schemas.microsoft.com/office/drawing/2014/main" id="{493345B9-F96A-42D6-BC06-4D5B7584027A}"/>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132" name="Line 426">
                  <a:extLst>
                    <a:ext uri="{FF2B5EF4-FFF2-40B4-BE49-F238E27FC236}">
                      <a16:creationId xmlns:a16="http://schemas.microsoft.com/office/drawing/2014/main" id="{4D96BC82-2D9C-487E-A528-0C681A9BBDB3}"/>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sp>
              <p:nvSpPr>
                <p:cNvPr id="133" name="Line 427">
                  <a:extLst>
                    <a:ext uri="{FF2B5EF4-FFF2-40B4-BE49-F238E27FC236}">
                      <a16:creationId xmlns:a16="http://schemas.microsoft.com/office/drawing/2014/main" id="{2F5E9C14-9D10-45C4-8FD0-8856604F87CC}"/>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just" defTabSz="914088"/>
                  <a:endParaRPr lang="de-DE" sz="825">
                    <a:solidFill>
                      <a:srgbClr val="F1863F"/>
                    </a:solidFill>
                  </a:endParaRPr>
                </a:p>
              </p:txBody>
            </p:sp>
          </p:grpSp>
        </p:grpSp>
      </p:grpSp>
      <p:sp>
        <p:nvSpPr>
          <p:cNvPr id="134" name="TextBox 119">
            <a:extLst>
              <a:ext uri="{FF2B5EF4-FFF2-40B4-BE49-F238E27FC236}">
                <a16:creationId xmlns:a16="http://schemas.microsoft.com/office/drawing/2014/main" id="{500A89AA-8FAC-4294-BC8E-08FFAD33B186}"/>
              </a:ext>
            </a:extLst>
          </p:cNvPr>
          <p:cNvSpPr txBox="1">
            <a:spLocks/>
          </p:cNvSpPr>
          <p:nvPr/>
        </p:nvSpPr>
        <p:spPr>
          <a:xfrm>
            <a:off x="5402766" y="4051143"/>
            <a:ext cx="3690434" cy="526747"/>
          </a:xfrm>
          <a:prstGeom prst="rect">
            <a:avLst/>
          </a:prstGeom>
        </p:spPr>
        <p:txBody>
          <a:bodyPr vert="horz" wrap="square" lIns="0" tIns="0" rIns="0" bIns="0" numCol="1" rtlCol="0" anchor="t" anchorCtr="0">
            <a:spAutoFit/>
          </a:bodyPr>
          <a:lstStyle>
            <a:defPPr>
              <a:defRPr lang="de-DE"/>
            </a:defPPr>
            <a:lvl1pPr lvl="0" indent="0" defTabSz="685122">
              <a:buClr>
                <a:schemeClr val="tx2"/>
              </a:buClr>
              <a:buSzPct val="100000"/>
              <a:defRPr sz="1071" baseline="0"/>
            </a:lvl1pPr>
            <a:lvl2pPr marL="148200" lvl="1" indent="-146986" defTabSz="685122">
              <a:spcBef>
                <a:spcPct val="10000"/>
              </a:spcBef>
              <a:buClr>
                <a:schemeClr val="tx2"/>
              </a:buClr>
              <a:buSzPct val="125000"/>
              <a:buFont typeface="Arial" charset="0"/>
              <a:buChar char="▪"/>
              <a:defRPr sz="1050" baseline="0"/>
            </a:lvl2pPr>
            <a:lvl3pPr marL="349849" lvl="2" indent="-200435" defTabSz="685122">
              <a:buClr>
                <a:schemeClr val="tx2"/>
              </a:buClr>
              <a:buSzPct val="120000"/>
              <a:buFont typeface="Arial" charset="0"/>
              <a:buChar char="–"/>
              <a:defRPr sz="1071" baseline="0"/>
            </a:lvl3pPr>
            <a:lvl4pPr marL="470111" lvl="3" indent="-119046" defTabSz="685122">
              <a:buClr>
                <a:schemeClr val="tx2"/>
              </a:buClr>
              <a:buSzPct val="120000"/>
              <a:buFont typeface="Arial" charset="0"/>
              <a:buChar char="▫"/>
              <a:defRPr sz="1071" baseline="0"/>
            </a:lvl4pPr>
            <a:lvl5pPr marL="573753" lvl="4" indent="-99610" defTabSz="685122">
              <a:buClr>
                <a:schemeClr val="tx2"/>
              </a:buClr>
              <a:buSzPct val="89000"/>
              <a:buFont typeface="Arial" charset="0"/>
              <a:buChar char="-"/>
              <a:defRPr sz="1071" baseline="0"/>
            </a:lvl5pPr>
            <a:lvl6pPr marL="573753" indent="-99610" defTabSz="685122" fontAlgn="base">
              <a:spcBef>
                <a:spcPct val="0"/>
              </a:spcBef>
              <a:spcAft>
                <a:spcPct val="0"/>
              </a:spcAft>
              <a:buClr>
                <a:schemeClr val="tx2"/>
              </a:buClr>
              <a:buSzPct val="89000"/>
              <a:buFont typeface="Arial" charset="0"/>
              <a:buChar char="-"/>
              <a:defRPr sz="1224" baseline="0"/>
            </a:lvl6pPr>
            <a:lvl7pPr marL="573753" indent="-99610" defTabSz="685122" fontAlgn="base">
              <a:spcBef>
                <a:spcPct val="0"/>
              </a:spcBef>
              <a:spcAft>
                <a:spcPct val="0"/>
              </a:spcAft>
              <a:buClr>
                <a:schemeClr val="tx2"/>
              </a:buClr>
              <a:buSzPct val="89000"/>
              <a:buFont typeface="Arial" charset="0"/>
              <a:buChar char="-"/>
              <a:defRPr sz="1224" baseline="0"/>
            </a:lvl7pPr>
            <a:lvl8pPr marL="573753" indent="-99610" defTabSz="685122" fontAlgn="base">
              <a:spcBef>
                <a:spcPct val="0"/>
              </a:spcBef>
              <a:spcAft>
                <a:spcPct val="0"/>
              </a:spcAft>
              <a:buClr>
                <a:schemeClr val="tx2"/>
              </a:buClr>
              <a:buSzPct val="89000"/>
              <a:buFont typeface="Arial" charset="0"/>
              <a:buChar char="-"/>
              <a:defRPr sz="1224" baseline="0"/>
            </a:lvl8pPr>
            <a:lvl9pPr marL="573753" indent="-99610" defTabSz="685122" fontAlgn="base">
              <a:spcBef>
                <a:spcPct val="0"/>
              </a:spcBef>
              <a:spcAft>
                <a:spcPct val="0"/>
              </a:spcAft>
              <a:buClr>
                <a:schemeClr val="tx2"/>
              </a:buClr>
              <a:buSzPct val="89000"/>
              <a:buFont typeface="Arial" charset="0"/>
              <a:buChar char="-"/>
              <a:defRPr sz="1224" baseline="0"/>
            </a:lvl9pPr>
          </a:lstStyle>
          <a:p>
            <a:pPr marL="111114" lvl="1" indent="-110204" algn="just" defTabSz="513680">
              <a:buClr>
                <a:srgbClr val="49648C"/>
              </a:buClr>
            </a:pPr>
            <a:r>
              <a:rPr lang="fr-FR" sz="830" dirty="0">
                <a:solidFill>
                  <a:srgbClr val="000000"/>
                </a:solidFill>
              </a:rPr>
              <a:t>Kanban actualisé</a:t>
            </a:r>
          </a:p>
          <a:p>
            <a:pPr marL="111114" lvl="1" indent="-110204" algn="just" defTabSz="513680">
              <a:buClr>
                <a:srgbClr val="49648C"/>
              </a:buClr>
            </a:pPr>
            <a:r>
              <a:rPr lang="fr-FR" sz="830" dirty="0"/>
              <a:t>Identification des risques / points de blocages</a:t>
            </a:r>
          </a:p>
          <a:p>
            <a:pPr marL="111114" lvl="1" indent="-110204" algn="just" defTabSz="513680">
              <a:buClr>
                <a:srgbClr val="49648C"/>
              </a:buClr>
            </a:pPr>
            <a:r>
              <a:rPr lang="fr-FR" sz="800" dirty="0"/>
              <a:t>Liste des points requalification des anomalies et des éventuels arbitrages de priorisation</a:t>
            </a:r>
          </a:p>
        </p:txBody>
      </p:sp>
      <p:sp>
        <p:nvSpPr>
          <p:cNvPr id="136" name="Rectangle 135">
            <a:extLst>
              <a:ext uri="{FF2B5EF4-FFF2-40B4-BE49-F238E27FC236}">
                <a16:creationId xmlns:a16="http://schemas.microsoft.com/office/drawing/2014/main" id="{7AC08462-3AB9-4123-9BBE-C1681FD390E9}"/>
              </a:ext>
            </a:extLst>
          </p:cNvPr>
          <p:cNvSpPr/>
          <p:nvPr/>
        </p:nvSpPr>
        <p:spPr>
          <a:xfrm>
            <a:off x="6793606" y="215081"/>
            <a:ext cx="2350395" cy="2226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91"/>
            <a:r>
              <a:rPr lang="fr-FR" sz="1100" b="1">
                <a:solidFill>
                  <a:prstClr val="white"/>
                </a:solidFill>
                <a:latin typeface="Raleway"/>
              </a:rPr>
              <a:t>Cérémonie de la </a:t>
            </a:r>
            <a:r>
              <a:rPr lang="fr-FR" sz="1100" b="1" err="1">
                <a:solidFill>
                  <a:prstClr val="white"/>
                </a:solidFill>
                <a:latin typeface="Raleway"/>
              </a:rPr>
              <a:t>squad</a:t>
            </a:r>
            <a:endParaRPr lang="fr-FR" sz="1100" b="1">
              <a:solidFill>
                <a:prstClr val="white"/>
              </a:solidFill>
              <a:latin typeface="Raleway"/>
            </a:endParaRPr>
          </a:p>
        </p:txBody>
      </p:sp>
      <p:sp>
        <p:nvSpPr>
          <p:cNvPr id="138" name="Title 2">
            <a:extLst>
              <a:ext uri="{FF2B5EF4-FFF2-40B4-BE49-F238E27FC236}">
                <a16:creationId xmlns:a16="http://schemas.microsoft.com/office/drawing/2014/main" id="{52C11170-93DC-4F1A-AF3D-64EC5B29B386}"/>
              </a:ext>
            </a:extLst>
          </p:cNvPr>
          <p:cNvSpPr txBox="1">
            <a:spLocks/>
          </p:cNvSpPr>
          <p:nvPr/>
        </p:nvSpPr>
        <p:spPr bwMode="auto">
          <a:xfrm>
            <a:off x="179388" y="189530"/>
            <a:ext cx="8785225" cy="42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a:lstStyle>
          <a:p>
            <a:pPr>
              <a:lnSpc>
                <a:spcPct val="100000"/>
              </a:lnSpc>
            </a:pPr>
            <a:r>
              <a:rPr lang="fr-FR" sz="1000" dirty="0">
                <a:solidFill>
                  <a:schemeClr val="tx1"/>
                </a:solidFill>
              </a:rPr>
              <a:t>CÉRÉMONIES PROJETS ET RITUELS AGILES</a:t>
            </a:r>
          </a:p>
          <a:p>
            <a:pPr>
              <a:lnSpc>
                <a:spcPct val="100000"/>
              </a:lnSpc>
            </a:pPr>
            <a:r>
              <a:rPr lang="fr-FR" sz="1400" dirty="0">
                <a:solidFill>
                  <a:schemeClr val="accent4"/>
                </a:solidFill>
                <a:latin typeface="Themis Display" pitchFamily="50" charset="0"/>
              </a:rPr>
              <a:t>Daily Stand Up</a:t>
            </a:r>
            <a:endParaRPr lang="fr-FR" sz="1400" dirty="0">
              <a:solidFill>
                <a:schemeClr val="accent4"/>
              </a:solidFill>
            </a:endParaRPr>
          </a:p>
        </p:txBody>
      </p:sp>
      <p:sp>
        <p:nvSpPr>
          <p:cNvPr id="139" name="Espace réservé du pied de page 1">
            <a:extLst>
              <a:ext uri="{FF2B5EF4-FFF2-40B4-BE49-F238E27FC236}">
                <a16:creationId xmlns:a16="http://schemas.microsoft.com/office/drawing/2014/main" id="{300EC69B-926C-427A-9686-AD08A16D45CE}"/>
              </a:ext>
            </a:extLst>
          </p:cNvPr>
          <p:cNvSpPr>
            <a:spLocks noGrp="1"/>
          </p:cNvSpPr>
          <p:nvPr>
            <p:ph type="ftr" sz="quarter" idx="13"/>
          </p:nvPr>
        </p:nvSpPr>
        <p:spPr>
          <a:xfrm>
            <a:off x="1331913" y="4686300"/>
            <a:ext cx="3141662" cy="268288"/>
          </a:xfrm>
        </p:spPr>
        <p:txBody>
          <a:bodyPr/>
          <a:lstStyle/>
          <a:p>
            <a:r>
              <a:rPr lang="fr-FR" altLang="fr-FR" b="0" dirty="0"/>
              <a:t>NORM_SNUM_CérémoniesSquadAgile_V3</a:t>
            </a:r>
          </a:p>
        </p:txBody>
      </p:sp>
      <p:sp>
        <p:nvSpPr>
          <p:cNvPr id="70" name="TextBox 80">
            <a:extLst>
              <a:ext uri="{FF2B5EF4-FFF2-40B4-BE49-F238E27FC236}">
                <a16:creationId xmlns:a16="http://schemas.microsoft.com/office/drawing/2014/main" id="{81D45829-5D52-40A9-B028-D497FA3C08C6}"/>
              </a:ext>
            </a:extLst>
          </p:cNvPr>
          <p:cNvSpPr txBox="1">
            <a:spLocks/>
          </p:cNvSpPr>
          <p:nvPr/>
        </p:nvSpPr>
        <p:spPr>
          <a:xfrm>
            <a:off x="4811494" y="2604850"/>
            <a:ext cx="4209136" cy="773289"/>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Traiter</a:t>
            </a:r>
            <a:r>
              <a:rPr lang="fr-FR" sz="900" dirty="0">
                <a:latin typeface="Raleway" panose="020B0503030101060003" pitchFamily="34" charset="0"/>
              </a:rPr>
              <a:t> </a:t>
            </a:r>
            <a:r>
              <a:rPr lang="fr-FR" sz="825" dirty="0">
                <a:latin typeface="Raleway" panose="020B0503030101060003" pitchFamily="34" charset="0"/>
              </a:rPr>
              <a:t>les nouvelles anomalies identifiées</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Partager la sévérité des anomalies, arbitrer sur les niveaux de criticité et de priorité</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Partager le statut du cas de test associé à l’anomalie suivant la nouvelle définition,</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Analyser s’il existe une solution de contournement aux anomalies bloquantes</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Qualifier les évolutions </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Répartir les actions identifiées entre les acteurs</a:t>
            </a:r>
          </a:p>
        </p:txBody>
      </p:sp>
    </p:spTree>
    <p:extLst>
      <p:ext uri="{BB962C8B-B14F-4D97-AF65-F5344CB8AC3E}">
        <p14:creationId xmlns:p14="http://schemas.microsoft.com/office/powerpoint/2010/main" val="1489833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Espace réservé du numéro de diapositive 4">
            <a:extLst>
              <a:ext uri="{FF2B5EF4-FFF2-40B4-BE49-F238E27FC236}">
                <a16:creationId xmlns:a16="http://schemas.microsoft.com/office/drawing/2014/main" id="{4BFE602E-9422-447A-8CD5-1FA40622D49D}"/>
              </a:ext>
            </a:extLst>
          </p:cNvPr>
          <p:cNvSpPr>
            <a:spLocks noGrp="1"/>
          </p:cNvSpPr>
          <p:nvPr>
            <p:ph type="sldNum" sz="quarter" idx="11"/>
          </p:nvPr>
        </p:nvSpPr>
        <p:spPr/>
        <p:txBody>
          <a:bodyPr/>
          <a:lstStyle/>
          <a:p>
            <a:pPr defTabSz="912791">
              <a:defRPr/>
            </a:pPr>
            <a:r>
              <a:rPr lang="fr-FR" altLang="fr-FR">
                <a:solidFill>
                  <a:srgbClr val="0C0C0C"/>
                </a:solidFill>
                <a:latin typeface="Raleway" panose="020B0503030101060003" pitchFamily="34" charset="0"/>
                <a:ea typeface="MS PGothic" panose="020B0600070205080204" pitchFamily="34" charset="-128"/>
              </a:rPr>
              <a:t>p.</a:t>
            </a:r>
            <a:fld id="{67C32495-15B5-4AAB-A9AA-B3360F20733D}" type="slidenum">
              <a:rPr lang="fr-FR" altLang="fr-FR">
                <a:solidFill>
                  <a:srgbClr val="0C0C0C"/>
                </a:solidFill>
                <a:latin typeface="Raleway" panose="020B0503030101060003" pitchFamily="34" charset="0"/>
                <a:ea typeface="MS PGothic" panose="020B0600070205080204" pitchFamily="34" charset="-128"/>
              </a:rPr>
              <a:pPr defTabSz="912791">
                <a:defRPr/>
              </a:pPr>
              <a:t>5</a:t>
            </a:fld>
            <a:endParaRPr lang="fr-FR" altLang="fr-FR">
              <a:solidFill>
                <a:srgbClr val="0C0C0C"/>
              </a:solidFill>
              <a:latin typeface="Raleway" panose="020B0503030101060003" pitchFamily="34" charset="0"/>
              <a:ea typeface="MS PGothic" panose="020B0600070205080204" pitchFamily="34" charset="-128"/>
            </a:endParaRPr>
          </a:p>
        </p:txBody>
      </p:sp>
      <p:sp>
        <p:nvSpPr>
          <p:cNvPr id="135" name="Rectangle 5">
            <a:extLst>
              <a:ext uri="{FF2B5EF4-FFF2-40B4-BE49-F238E27FC236}">
                <a16:creationId xmlns:a16="http://schemas.microsoft.com/office/drawing/2014/main" id="{BC7F29D7-3222-4C4F-8C53-7078834F2110}"/>
              </a:ext>
            </a:extLst>
          </p:cNvPr>
          <p:cNvSpPr txBox="1">
            <a:spLocks/>
          </p:cNvSpPr>
          <p:nvPr/>
        </p:nvSpPr>
        <p:spPr bwMode="gray">
          <a:xfrm>
            <a:off x="874119" y="971480"/>
            <a:ext cx="4063108" cy="62324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28547" indent="-128547" defTabSz="699638" fontAlgn="t">
              <a:buClr>
                <a:srgbClr val="49648C"/>
              </a:buClr>
              <a:buFont typeface="Wingdings" panose="05000000000000000000" pitchFamily="2" charset="2"/>
              <a:buChar char="§"/>
            </a:pPr>
            <a:r>
              <a:rPr lang="fr-FR" sz="825" dirty="0">
                <a:latin typeface="Raleway" panose="020B0503030101060003" pitchFamily="34" charset="0"/>
              </a:rPr>
              <a:t>Présenter au métier les nouvelles fonctionnalités implémentées au cours du sprint afin de recueillir leur retour pour orienter l’évolution du prochain sprint</a:t>
            </a:r>
          </a:p>
          <a:p>
            <a:pPr marL="128547" indent="-128547" defTabSz="699638" fontAlgn="t">
              <a:buClr>
                <a:srgbClr val="49648C"/>
              </a:buClr>
              <a:buFont typeface="Wingdings" panose="05000000000000000000" pitchFamily="2" charset="2"/>
              <a:buChar char="§"/>
            </a:pPr>
            <a:r>
              <a:rPr lang="fr-FR" sz="800" dirty="0">
                <a:latin typeface="Raleway" panose="020B0503030101060003" pitchFamily="34" charset="0"/>
              </a:rPr>
              <a:t>Faire le bilan des tests avec la partie métier sur le sprint écoulé</a:t>
            </a:r>
          </a:p>
          <a:p>
            <a:pPr marL="128547" indent="-128547" defTabSz="699638" fontAlgn="t">
              <a:buClr>
                <a:srgbClr val="49648C"/>
              </a:buClr>
              <a:buFont typeface="Wingdings" panose="05000000000000000000" pitchFamily="2" charset="2"/>
              <a:buChar char="§"/>
            </a:pPr>
            <a:r>
              <a:rPr lang="fr-FR" sz="800" dirty="0">
                <a:latin typeface="Raleway" panose="020B0503030101060003" pitchFamily="34" charset="0"/>
              </a:rPr>
              <a:t>Partager sur les demandes d’évolution, à traiter potentiellement dans les futurs sprints de développement</a:t>
            </a:r>
          </a:p>
        </p:txBody>
      </p:sp>
      <p:sp>
        <p:nvSpPr>
          <p:cNvPr id="136" name="TextBox 73">
            <a:extLst>
              <a:ext uri="{FF2B5EF4-FFF2-40B4-BE49-F238E27FC236}">
                <a16:creationId xmlns:a16="http://schemas.microsoft.com/office/drawing/2014/main" id="{88F646CF-BCD2-44E3-AFCF-A3D8386348C7}"/>
              </a:ext>
            </a:extLst>
          </p:cNvPr>
          <p:cNvSpPr txBox="1">
            <a:spLocks/>
          </p:cNvSpPr>
          <p:nvPr/>
        </p:nvSpPr>
        <p:spPr>
          <a:xfrm>
            <a:off x="5231128" y="971481"/>
            <a:ext cx="3304047" cy="7617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8372" indent="-98372"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Animateur : </a:t>
            </a:r>
            <a:r>
              <a:rPr lang="fr-FR" sz="825" dirty="0" err="1">
                <a:latin typeface="Raleway" panose="020B0503030101060003" pitchFamily="34" charset="0"/>
              </a:rPr>
              <a:t>Scrum</a:t>
            </a:r>
            <a:r>
              <a:rPr lang="fr-FR" sz="825" dirty="0">
                <a:latin typeface="Raleway" panose="020B0503030101060003" pitchFamily="34" charset="0"/>
              </a:rPr>
              <a:t> Master </a:t>
            </a:r>
            <a:r>
              <a:rPr lang="fr-FR" sz="800" dirty="0">
                <a:latin typeface="Raleway" panose="020B0503030101060003" pitchFamily="34" charset="0"/>
              </a:rPr>
              <a:t>/ Chef de projet tests</a:t>
            </a:r>
            <a:endParaRPr lang="fr-FR" sz="825" dirty="0">
              <a:latin typeface="Raleway" panose="020B0503030101060003" pitchFamily="34" charset="0"/>
            </a:endParaRPr>
          </a:p>
          <a:p>
            <a:pPr marL="98372" indent="-98372" defTabSz="665136">
              <a:buClr>
                <a:srgbClr val="49648C"/>
              </a:buClr>
              <a:buFont typeface="Wingdings" panose="05000000000000000000" pitchFamily="2" charset="2"/>
              <a:buChar char="§"/>
            </a:pPr>
            <a:r>
              <a:rPr lang="fr-FR" sz="825" dirty="0">
                <a:latin typeface="Raleway" panose="020B0503030101060003" pitchFamily="34" charset="0"/>
              </a:rPr>
              <a:t>Participants obligatoires : Product Owner, Membres </a:t>
            </a:r>
            <a:r>
              <a:rPr lang="fr-FR" sz="825" dirty="0">
                <a:solidFill>
                  <a:srgbClr val="000000"/>
                </a:solidFill>
                <a:latin typeface="Raleway" panose="020B0503030101060003" pitchFamily="34" charset="0"/>
              </a:rPr>
              <a:t>de la squad (architecte de squad compris), Chef(s) de projets </a:t>
            </a:r>
          </a:p>
          <a:p>
            <a:pPr marL="98372" indent="-98372" defTabSz="665136">
              <a:buClr>
                <a:srgbClr val="49648C"/>
              </a:buClr>
              <a:buFont typeface="Wingdings" panose="05000000000000000000" pitchFamily="2" charset="2"/>
              <a:buChar char="§"/>
            </a:pPr>
            <a:r>
              <a:rPr lang="fr-FR" sz="825" dirty="0">
                <a:solidFill>
                  <a:srgbClr val="000000"/>
                </a:solidFill>
                <a:latin typeface="Raleway" panose="020B0503030101060003" pitchFamily="34" charset="0"/>
              </a:rPr>
              <a:t>Participants facultatifs : Autres parties prenantes si nécessaire (Leader de Tribu, Chef de projet tests, Utilisateurs métier, Socles, Leader de la squad d’intégration, RTE etc.)</a:t>
            </a:r>
          </a:p>
        </p:txBody>
      </p:sp>
      <p:sp>
        <p:nvSpPr>
          <p:cNvPr id="137" name="Rectangle 7">
            <a:extLst>
              <a:ext uri="{FF2B5EF4-FFF2-40B4-BE49-F238E27FC236}">
                <a16:creationId xmlns:a16="http://schemas.microsoft.com/office/drawing/2014/main" id="{D55D0393-0C53-4BC3-8209-DB904439EF89}"/>
              </a:ext>
            </a:extLst>
          </p:cNvPr>
          <p:cNvSpPr txBox="1">
            <a:spLocks/>
          </p:cNvSpPr>
          <p:nvPr>
            <p:custDataLst>
              <p:tags r:id="rId1"/>
            </p:custDataLst>
          </p:nvPr>
        </p:nvSpPr>
        <p:spPr>
          <a:xfrm>
            <a:off x="854218" y="2088333"/>
            <a:ext cx="1017266" cy="12695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defTabSz="665136">
              <a:spcBef>
                <a:spcPts val="450"/>
              </a:spcBef>
              <a:spcAft>
                <a:spcPts val="150"/>
              </a:spcAft>
              <a:buClr>
                <a:srgbClr val="000000"/>
              </a:buClr>
              <a:buNone/>
            </a:pPr>
            <a:r>
              <a:rPr lang="fr-FR" sz="825" b="1">
                <a:solidFill>
                  <a:srgbClr val="49648C"/>
                </a:solidFill>
                <a:latin typeface="Raleway" panose="020B0503030101060003" pitchFamily="34" charset="0"/>
                <a:sym typeface="Arial"/>
              </a:rPr>
              <a:t>Durée / Fréquence</a:t>
            </a:r>
          </a:p>
        </p:txBody>
      </p:sp>
      <p:sp>
        <p:nvSpPr>
          <p:cNvPr id="138" name="TextBox 116">
            <a:extLst>
              <a:ext uri="{FF2B5EF4-FFF2-40B4-BE49-F238E27FC236}">
                <a16:creationId xmlns:a16="http://schemas.microsoft.com/office/drawing/2014/main" id="{9FEF2925-D921-4F77-B816-8D8E097E714E}"/>
              </a:ext>
            </a:extLst>
          </p:cNvPr>
          <p:cNvSpPr txBox="1"/>
          <p:nvPr/>
        </p:nvSpPr>
        <p:spPr>
          <a:xfrm>
            <a:off x="2109317" y="3929200"/>
            <a:ext cx="83759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defTabSz="513680">
              <a:buClr>
                <a:srgbClr val="49648C"/>
              </a:buClr>
            </a:pPr>
            <a:endParaRPr lang="fr-FR" sz="825">
              <a:solidFill>
                <a:srgbClr val="000000"/>
              </a:solidFill>
              <a:latin typeface="Raleway" panose="020B0503030101060003" pitchFamily="34" charset="0"/>
            </a:endParaRPr>
          </a:p>
        </p:txBody>
      </p:sp>
      <p:sp>
        <p:nvSpPr>
          <p:cNvPr id="139" name="TextBox 119">
            <a:extLst>
              <a:ext uri="{FF2B5EF4-FFF2-40B4-BE49-F238E27FC236}">
                <a16:creationId xmlns:a16="http://schemas.microsoft.com/office/drawing/2014/main" id="{4E1EC7C4-F645-4E5F-ACD1-A090F8406B86}"/>
              </a:ext>
            </a:extLst>
          </p:cNvPr>
          <p:cNvSpPr txBox="1">
            <a:spLocks/>
          </p:cNvSpPr>
          <p:nvPr/>
        </p:nvSpPr>
        <p:spPr>
          <a:xfrm>
            <a:off x="854217" y="4037574"/>
            <a:ext cx="3581075" cy="556114"/>
          </a:xfrm>
          <a:prstGeom prst="rect">
            <a:avLst/>
          </a:prstGeom>
        </p:spPr>
        <p:txBody>
          <a:bodyPr vert="horz" wrap="square" lIns="0" tIns="0" rIns="0" bIns="0" rtlCol="0" anchor="t" anchorCtr="0">
            <a:spAutoFit/>
          </a:bodyPr>
          <a:lstStyle>
            <a:defPPr>
              <a:defRPr lang="de-DE"/>
            </a:defPPr>
            <a:lvl1pPr lvl="0" indent="0" defTabSz="685122">
              <a:buClr>
                <a:schemeClr val="tx2"/>
              </a:buClr>
              <a:buSzPct val="100000"/>
              <a:defRPr sz="1071" baseline="0"/>
            </a:lvl1pPr>
            <a:lvl2pPr marL="148200" lvl="1" indent="-146986" defTabSz="685122">
              <a:spcBef>
                <a:spcPct val="10000"/>
              </a:spcBef>
              <a:buClr>
                <a:schemeClr val="tx2"/>
              </a:buClr>
              <a:buSzPct val="125000"/>
              <a:buFont typeface="Arial" charset="0"/>
              <a:buChar char="▪"/>
              <a:defRPr sz="1050" baseline="0"/>
            </a:lvl2pPr>
            <a:lvl3pPr marL="349849" lvl="2" indent="-200435" defTabSz="685122">
              <a:buClr>
                <a:schemeClr val="tx2"/>
              </a:buClr>
              <a:buSzPct val="120000"/>
              <a:buFont typeface="Arial" charset="0"/>
              <a:buChar char="–"/>
              <a:defRPr sz="1071" baseline="0"/>
            </a:lvl3pPr>
            <a:lvl4pPr marL="470111" lvl="3" indent="-119046" defTabSz="685122">
              <a:buClr>
                <a:schemeClr val="tx2"/>
              </a:buClr>
              <a:buSzPct val="120000"/>
              <a:buFont typeface="Arial" charset="0"/>
              <a:buChar char="▫"/>
              <a:defRPr sz="1071" baseline="0"/>
            </a:lvl4pPr>
            <a:lvl5pPr marL="573753" lvl="4" indent="-99610" defTabSz="685122">
              <a:buClr>
                <a:schemeClr val="tx2"/>
              </a:buClr>
              <a:buSzPct val="89000"/>
              <a:buFont typeface="Arial" charset="0"/>
              <a:buChar char="-"/>
              <a:defRPr sz="1071" baseline="0"/>
            </a:lvl5pPr>
            <a:lvl6pPr marL="573753" indent="-99610" defTabSz="685122" fontAlgn="base">
              <a:spcBef>
                <a:spcPct val="0"/>
              </a:spcBef>
              <a:spcAft>
                <a:spcPct val="0"/>
              </a:spcAft>
              <a:buClr>
                <a:schemeClr val="tx2"/>
              </a:buClr>
              <a:buSzPct val="89000"/>
              <a:buFont typeface="Arial" charset="0"/>
              <a:buChar char="-"/>
              <a:defRPr sz="1224" baseline="0"/>
            </a:lvl6pPr>
            <a:lvl7pPr marL="573753" indent="-99610" defTabSz="685122" fontAlgn="base">
              <a:spcBef>
                <a:spcPct val="0"/>
              </a:spcBef>
              <a:spcAft>
                <a:spcPct val="0"/>
              </a:spcAft>
              <a:buClr>
                <a:schemeClr val="tx2"/>
              </a:buClr>
              <a:buSzPct val="89000"/>
              <a:buFont typeface="Arial" charset="0"/>
              <a:buChar char="-"/>
              <a:defRPr sz="1224" baseline="0"/>
            </a:lvl7pPr>
            <a:lvl8pPr marL="573753" indent="-99610" defTabSz="685122" fontAlgn="base">
              <a:spcBef>
                <a:spcPct val="0"/>
              </a:spcBef>
              <a:spcAft>
                <a:spcPct val="0"/>
              </a:spcAft>
              <a:buClr>
                <a:schemeClr val="tx2"/>
              </a:buClr>
              <a:buSzPct val="89000"/>
              <a:buFont typeface="Arial" charset="0"/>
              <a:buChar char="-"/>
              <a:defRPr sz="1224" baseline="0"/>
            </a:lvl8pPr>
            <a:lvl9pPr marL="573753" indent="-99610" defTabSz="685122" fontAlgn="base">
              <a:spcBef>
                <a:spcPct val="0"/>
              </a:spcBef>
              <a:spcAft>
                <a:spcPct val="0"/>
              </a:spcAft>
              <a:buClr>
                <a:schemeClr val="tx2"/>
              </a:buClr>
              <a:buSzPct val="89000"/>
              <a:buFont typeface="Arial" charset="0"/>
              <a:buChar char="-"/>
              <a:defRPr sz="1224" baseline="0"/>
            </a:lvl9pPr>
          </a:lstStyle>
          <a:p>
            <a:pPr marL="111114" lvl="1" indent="-110204" defTabSz="513680">
              <a:spcBef>
                <a:spcPct val="15000"/>
              </a:spcBef>
              <a:buClr>
                <a:srgbClr val="49648C"/>
              </a:buClr>
            </a:pPr>
            <a:r>
              <a:rPr lang="fr-FR" sz="825" dirty="0" err="1"/>
              <a:t>Backlog</a:t>
            </a:r>
            <a:r>
              <a:rPr lang="fr-FR" sz="825" dirty="0"/>
              <a:t> des activités priorisées en début du sprint</a:t>
            </a:r>
          </a:p>
          <a:p>
            <a:pPr marL="111114" lvl="1" indent="-110204" defTabSz="513680">
              <a:spcBef>
                <a:spcPct val="15000"/>
              </a:spcBef>
              <a:buClr>
                <a:srgbClr val="49648C"/>
              </a:buClr>
            </a:pPr>
            <a:r>
              <a:rPr lang="fr-FR" sz="825" dirty="0"/>
              <a:t>Intégration de l’ensemble des fonctionnalités du sprint dans la solution</a:t>
            </a:r>
          </a:p>
          <a:p>
            <a:pPr marL="111114" lvl="1" indent="-110204" defTabSz="513680">
              <a:spcBef>
                <a:spcPct val="15000"/>
              </a:spcBef>
              <a:buClr>
                <a:srgbClr val="49648C"/>
              </a:buClr>
            </a:pPr>
            <a:r>
              <a:rPr lang="fr-FR" sz="800" dirty="0"/>
              <a:t>Synthèse des tests du sprint et des anomalies à traiter</a:t>
            </a:r>
          </a:p>
          <a:p>
            <a:pPr marL="111114" lvl="1" indent="-110204" defTabSz="513680">
              <a:spcBef>
                <a:spcPct val="15000"/>
              </a:spcBef>
              <a:buClr>
                <a:srgbClr val="49648C"/>
              </a:buClr>
            </a:pPr>
            <a:r>
              <a:rPr lang="fr-FR" sz="800" dirty="0"/>
              <a:t>Liste des évolutions recensées</a:t>
            </a:r>
          </a:p>
        </p:txBody>
      </p:sp>
      <p:sp>
        <p:nvSpPr>
          <p:cNvPr id="140" name="Rectangle 5">
            <a:extLst>
              <a:ext uri="{FF2B5EF4-FFF2-40B4-BE49-F238E27FC236}">
                <a16:creationId xmlns:a16="http://schemas.microsoft.com/office/drawing/2014/main" id="{10191524-67DA-4F87-9124-A7AF02918D60}"/>
              </a:ext>
            </a:extLst>
          </p:cNvPr>
          <p:cNvSpPr txBox="1">
            <a:spLocks/>
          </p:cNvSpPr>
          <p:nvPr/>
        </p:nvSpPr>
        <p:spPr bwMode="gray">
          <a:xfrm>
            <a:off x="854217" y="3765456"/>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00">
              <a:buClr>
                <a:srgbClr val="49648C"/>
              </a:buClr>
            </a:pPr>
            <a:r>
              <a:rPr lang="fr-FR" sz="825" b="1">
                <a:solidFill>
                  <a:srgbClr val="553D90">
                    <a:lumMod val="40000"/>
                    <a:lumOff val="60000"/>
                  </a:srgbClr>
                </a:solidFill>
                <a:latin typeface="Raleway" panose="020B0503030101060003" pitchFamily="34" charset="0"/>
              </a:rPr>
              <a:t>Eléments entrants</a:t>
            </a:r>
          </a:p>
        </p:txBody>
      </p:sp>
      <p:sp>
        <p:nvSpPr>
          <p:cNvPr id="141" name="Rectangle 5">
            <a:extLst>
              <a:ext uri="{FF2B5EF4-FFF2-40B4-BE49-F238E27FC236}">
                <a16:creationId xmlns:a16="http://schemas.microsoft.com/office/drawing/2014/main" id="{88705374-B4B3-405B-A525-24FACE999E54}"/>
              </a:ext>
            </a:extLst>
          </p:cNvPr>
          <p:cNvSpPr txBox="1">
            <a:spLocks/>
          </p:cNvSpPr>
          <p:nvPr/>
        </p:nvSpPr>
        <p:spPr bwMode="gray">
          <a:xfrm>
            <a:off x="854217" y="702539"/>
            <a:ext cx="4063108" cy="126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00">
              <a:buClr>
                <a:srgbClr val="49648C"/>
              </a:buClr>
            </a:pPr>
            <a:r>
              <a:rPr lang="fr-FR" sz="825" b="1">
                <a:solidFill>
                  <a:srgbClr val="553D90">
                    <a:lumMod val="40000"/>
                    <a:lumOff val="60000"/>
                  </a:srgbClr>
                </a:solidFill>
                <a:latin typeface="Raleway" panose="020B0503030101060003" pitchFamily="34" charset="0"/>
              </a:rPr>
              <a:t>Objectifs</a:t>
            </a:r>
          </a:p>
        </p:txBody>
      </p:sp>
      <p:sp>
        <p:nvSpPr>
          <p:cNvPr id="142" name="Rectangle 5">
            <a:extLst>
              <a:ext uri="{FF2B5EF4-FFF2-40B4-BE49-F238E27FC236}">
                <a16:creationId xmlns:a16="http://schemas.microsoft.com/office/drawing/2014/main" id="{6E1D9F8E-D589-4062-BB75-7AD1B15AFE08}"/>
              </a:ext>
            </a:extLst>
          </p:cNvPr>
          <p:cNvSpPr txBox="1">
            <a:spLocks/>
          </p:cNvSpPr>
          <p:nvPr/>
        </p:nvSpPr>
        <p:spPr bwMode="gray">
          <a:xfrm>
            <a:off x="5273234" y="727838"/>
            <a:ext cx="2327589" cy="126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00">
              <a:buClr>
                <a:srgbClr val="49648C"/>
              </a:buClr>
            </a:pPr>
            <a:r>
              <a:rPr lang="fr-FR" sz="825" b="1">
                <a:solidFill>
                  <a:srgbClr val="553D90">
                    <a:lumMod val="40000"/>
                    <a:lumOff val="60000"/>
                  </a:srgbClr>
                </a:solidFill>
                <a:latin typeface="Raleway" panose="020B0503030101060003" pitchFamily="34" charset="0"/>
                <a:cs typeface="Arial" panose="020B0604020202020204" pitchFamily="34" charset="0"/>
              </a:rPr>
              <a:t>Participants</a:t>
            </a:r>
            <a:endParaRPr lang="fr-FR" sz="825" b="1">
              <a:solidFill>
                <a:srgbClr val="553D90">
                  <a:lumMod val="40000"/>
                  <a:lumOff val="60000"/>
                </a:srgbClr>
              </a:solidFill>
              <a:latin typeface="Raleway" panose="020B0503030101060003" pitchFamily="34" charset="0"/>
            </a:endParaRPr>
          </a:p>
        </p:txBody>
      </p:sp>
      <p:sp>
        <p:nvSpPr>
          <p:cNvPr id="143" name="Rectangle 5">
            <a:extLst>
              <a:ext uri="{FF2B5EF4-FFF2-40B4-BE49-F238E27FC236}">
                <a16:creationId xmlns:a16="http://schemas.microsoft.com/office/drawing/2014/main" id="{8793E6CA-DD3F-4F35-AA1A-6FAC368F3EDE}"/>
              </a:ext>
            </a:extLst>
          </p:cNvPr>
          <p:cNvSpPr txBox="1">
            <a:spLocks/>
          </p:cNvSpPr>
          <p:nvPr/>
        </p:nvSpPr>
        <p:spPr bwMode="gray">
          <a:xfrm>
            <a:off x="854215" y="1797905"/>
            <a:ext cx="3335604"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00">
              <a:buClr>
                <a:srgbClr val="49648C"/>
              </a:buClr>
            </a:pPr>
            <a:r>
              <a:rPr lang="fr-FR" sz="825" b="1" dirty="0">
                <a:solidFill>
                  <a:srgbClr val="553D90">
                    <a:lumMod val="40000"/>
                    <a:lumOff val="60000"/>
                  </a:srgbClr>
                </a:solidFill>
                <a:latin typeface="Raleway" panose="020B0503030101060003" pitchFamily="34" charset="0"/>
              </a:rPr>
              <a:t>Principes</a:t>
            </a:r>
          </a:p>
        </p:txBody>
      </p:sp>
      <p:sp>
        <p:nvSpPr>
          <p:cNvPr id="144" name="TextBox 80">
            <a:extLst>
              <a:ext uri="{FF2B5EF4-FFF2-40B4-BE49-F238E27FC236}">
                <a16:creationId xmlns:a16="http://schemas.microsoft.com/office/drawing/2014/main" id="{2A75CFCF-9A23-45BC-8121-F09CC210DB57}"/>
              </a:ext>
            </a:extLst>
          </p:cNvPr>
          <p:cNvSpPr txBox="1">
            <a:spLocks/>
          </p:cNvSpPr>
          <p:nvPr/>
        </p:nvSpPr>
        <p:spPr>
          <a:xfrm>
            <a:off x="854216" y="2247920"/>
            <a:ext cx="437288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defTabSz="513680">
              <a:spcBef>
                <a:spcPts val="450"/>
              </a:spcBef>
              <a:spcAft>
                <a:spcPts val="150"/>
              </a:spcAft>
              <a:buClr>
                <a:srgbClr val="49648C"/>
              </a:buClr>
            </a:pPr>
            <a:r>
              <a:rPr lang="fr-FR" sz="825">
                <a:solidFill>
                  <a:srgbClr val="000000"/>
                </a:solidFill>
                <a:latin typeface="Raleway" panose="020B0503030101060003" pitchFamily="34" charset="0"/>
              </a:rPr>
              <a:t>1 heure à la fin de chaque sprint</a:t>
            </a:r>
          </a:p>
        </p:txBody>
      </p:sp>
      <p:sp>
        <p:nvSpPr>
          <p:cNvPr id="145" name="TextBox 116">
            <a:extLst>
              <a:ext uri="{FF2B5EF4-FFF2-40B4-BE49-F238E27FC236}">
                <a16:creationId xmlns:a16="http://schemas.microsoft.com/office/drawing/2014/main" id="{739577EA-7ACA-473A-B76A-1964B6455DA7}"/>
              </a:ext>
            </a:extLst>
          </p:cNvPr>
          <p:cNvSpPr txBox="1"/>
          <p:nvPr/>
        </p:nvSpPr>
        <p:spPr>
          <a:xfrm>
            <a:off x="6370850" y="3929200"/>
            <a:ext cx="837591" cy="126958"/>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defTabSz="513680">
              <a:buClr>
                <a:srgbClr val="49648C"/>
              </a:buClr>
            </a:pPr>
            <a:endParaRPr lang="fr-FR" sz="825">
              <a:solidFill>
                <a:srgbClr val="000000"/>
              </a:solidFill>
              <a:latin typeface="Raleway" panose="020B0503030101060003" pitchFamily="34" charset="0"/>
            </a:endParaRPr>
          </a:p>
        </p:txBody>
      </p:sp>
      <p:sp>
        <p:nvSpPr>
          <p:cNvPr id="146" name="Rectangle 5">
            <a:extLst>
              <a:ext uri="{FF2B5EF4-FFF2-40B4-BE49-F238E27FC236}">
                <a16:creationId xmlns:a16="http://schemas.microsoft.com/office/drawing/2014/main" id="{A982408F-14D3-4D47-8B75-8164B9399836}"/>
              </a:ext>
            </a:extLst>
          </p:cNvPr>
          <p:cNvSpPr txBox="1">
            <a:spLocks/>
          </p:cNvSpPr>
          <p:nvPr/>
        </p:nvSpPr>
        <p:spPr bwMode="gray">
          <a:xfrm>
            <a:off x="5273234" y="3765456"/>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00">
              <a:buClr>
                <a:srgbClr val="49648C"/>
              </a:buClr>
            </a:pPr>
            <a:r>
              <a:rPr lang="fr-FR" sz="825" b="1">
                <a:solidFill>
                  <a:srgbClr val="553D90">
                    <a:lumMod val="40000"/>
                    <a:lumOff val="60000"/>
                  </a:srgbClr>
                </a:solidFill>
                <a:latin typeface="Raleway" panose="020B0503030101060003" pitchFamily="34" charset="0"/>
              </a:rPr>
              <a:t>Livrables / éléments sortants</a:t>
            </a:r>
          </a:p>
        </p:txBody>
      </p:sp>
      <p:sp>
        <p:nvSpPr>
          <p:cNvPr id="147" name="Line 135">
            <a:extLst>
              <a:ext uri="{FF2B5EF4-FFF2-40B4-BE49-F238E27FC236}">
                <a16:creationId xmlns:a16="http://schemas.microsoft.com/office/drawing/2014/main" id="{30F2F07D-DC2A-4859-BD9D-D57AD6425AE6}"/>
              </a:ext>
            </a:extLst>
          </p:cNvPr>
          <p:cNvSpPr>
            <a:spLocks noChangeShapeType="1"/>
          </p:cNvSpPr>
          <p:nvPr/>
        </p:nvSpPr>
        <p:spPr bwMode="gray">
          <a:xfrm>
            <a:off x="874119" y="911070"/>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defTabSz="914088"/>
            <a:endParaRPr lang="fr-FR" sz="825">
              <a:solidFill>
                <a:srgbClr val="553D90">
                  <a:lumMod val="40000"/>
                  <a:lumOff val="60000"/>
                </a:srgbClr>
              </a:solidFill>
            </a:endParaRPr>
          </a:p>
        </p:txBody>
      </p:sp>
      <p:sp>
        <p:nvSpPr>
          <p:cNvPr id="148" name="TextBox 80">
            <a:extLst>
              <a:ext uri="{FF2B5EF4-FFF2-40B4-BE49-F238E27FC236}">
                <a16:creationId xmlns:a16="http://schemas.microsoft.com/office/drawing/2014/main" id="{FA283D94-BA65-44D3-B59E-5E5D90F6AD0B}"/>
              </a:ext>
            </a:extLst>
          </p:cNvPr>
          <p:cNvSpPr txBox="1">
            <a:spLocks/>
          </p:cNvSpPr>
          <p:nvPr/>
        </p:nvSpPr>
        <p:spPr>
          <a:xfrm>
            <a:off x="854218" y="2602537"/>
            <a:ext cx="3619357" cy="877163"/>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4" lvl="1" indent="-110204" defTabSz="513680">
              <a:spcBef>
                <a:spcPts val="300"/>
              </a:spcBef>
              <a:buClr>
                <a:srgbClr val="49648C"/>
              </a:buClr>
            </a:pPr>
            <a:r>
              <a:rPr lang="fr-FR" sz="825" dirty="0">
                <a:solidFill>
                  <a:srgbClr val="000000"/>
                </a:solidFill>
                <a:latin typeface="Raleway" panose="020B0503030101060003" pitchFamily="34" charset="0"/>
              </a:rPr>
              <a:t>Présenter les éléments terminés au cours du sprint</a:t>
            </a:r>
          </a:p>
          <a:p>
            <a:pPr marL="111114" lvl="1" indent="-110204" defTabSz="513680">
              <a:spcBef>
                <a:spcPts val="300"/>
              </a:spcBef>
              <a:buClr>
                <a:srgbClr val="49648C"/>
              </a:buClr>
            </a:pPr>
            <a:r>
              <a:rPr lang="fr-FR" sz="825" dirty="0">
                <a:solidFill>
                  <a:srgbClr val="000000"/>
                </a:solidFill>
                <a:latin typeface="Raleway" panose="020B0503030101060003" pitchFamily="34" charset="0"/>
              </a:rPr>
              <a:t>Recueillir les feedbacks du Product </a:t>
            </a:r>
            <a:r>
              <a:rPr lang="fr-FR" sz="825" dirty="0" err="1">
                <a:solidFill>
                  <a:srgbClr val="000000"/>
                </a:solidFill>
                <a:latin typeface="Raleway" panose="020B0503030101060003" pitchFamily="34" charset="0"/>
              </a:rPr>
              <a:t>Owner</a:t>
            </a:r>
            <a:r>
              <a:rPr lang="fr-FR" sz="825" dirty="0">
                <a:solidFill>
                  <a:srgbClr val="000000"/>
                </a:solidFill>
                <a:latin typeface="Raleway" panose="020B0503030101060003" pitchFamily="34" charset="0"/>
              </a:rPr>
              <a:t> et des parties prenantes afin de valider les éléments terminés et actualiser la liste des tâches restantes</a:t>
            </a:r>
          </a:p>
          <a:p>
            <a:pPr marL="111114" lvl="1" indent="-110204" defTabSz="513680">
              <a:spcBef>
                <a:spcPts val="300"/>
              </a:spcBef>
              <a:buClr>
                <a:srgbClr val="49648C"/>
              </a:buClr>
            </a:pPr>
            <a:r>
              <a:rPr lang="fr-FR" sz="825" dirty="0">
                <a:solidFill>
                  <a:srgbClr val="000000"/>
                </a:solidFill>
                <a:latin typeface="Raleway" panose="020B0503030101060003" pitchFamily="34" charset="0"/>
              </a:rPr>
              <a:t>Anticiper le périmètre des prochaines sprints</a:t>
            </a:r>
          </a:p>
          <a:p>
            <a:pPr marL="111114" lvl="1" indent="-110204" defTabSz="513680">
              <a:spcBef>
                <a:spcPts val="300"/>
              </a:spcBef>
              <a:buClr>
                <a:srgbClr val="49648C"/>
              </a:buClr>
            </a:pPr>
            <a:r>
              <a:rPr lang="fr-FR" sz="825" dirty="0">
                <a:solidFill>
                  <a:srgbClr val="000000"/>
                </a:solidFill>
                <a:latin typeface="Raleway" panose="020B0503030101060003" pitchFamily="34" charset="0"/>
              </a:rPr>
              <a:t>Affiner les critères de livraison du produit</a:t>
            </a:r>
            <a:endParaRPr lang="fr-FR" sz="825" dirty="0">
              <a:solidFill>
                <a:srgbClr val="000000"/>
              </a:solidFill>
              <a:highlight>
                <a:srgbClr val="FFFF00"/>
              </a:highlight>
              <a:latin typeface="Raleway" panose="020B0503030101060003" pitchFamily="34" charset="0"/>
            </a:endParaRPr>
          </a:p>
        </p:txBody>
      </p:sp>
      <p:sp>
        <p:nvSpPr>
          <p:cNvPr id="149" name="Line 135">
            <a:extLst>
              <a:ext uri="{FF2B5EF4-FFF2-40B4-BE49-F238E27FC236}">
                <a16:creationId xmlns:a16="http://schemas.microsoft.com/office/drawing/2014/main" id="{80CF27C4-2E8A-47F5-A2B8-1A33F9937719}"/>
              </a:ext>
            </a:extLst>
          </p:cNvPr>
          <p:cNvSpPr>
            <a:spLocks noChangeShapeType="1"/>
          </p:cNvSpPr>
          <p:nvPr/>
        </p:nvSpPr>
        <p:spPr bwMode="gray">
          <a:xfrm>
            <a:off x="874119" y="1952305"/>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defTabSz="914088"/>
            <a:endParaRPr lang="fr-FR" sz="825">
              <a:solidFill>
                <a:srgbClr val="49648C"/>
              </a:solidFill>
            </a:endParaRPr>
          </a:p>
        </p:txBody>
      </p:sp>
      <p:sp>
        <p:nvSpPr>
          <p:cNvPr id="150" name="Line 135">
            <a:extLst>
              <a:ext uri="{FF2B5EF4-FFF2-40B4-BE49-F238E27FC236}">
                <a16:creationId xmlns:a16="http://schemas.microsoft.com/office/drawing/2014/main" id="{4C6F7743-C28D-4576-BCEF-FA27E3929D21}"/>
              </a:ext>
            </a:extLst>
          </p:cNvPr>
          <p:cNvSpPr>
            <a:spLocks noChangeShapeType="1"/>
          </p:cNvSpPr>
          <p:nvPr/>
        </p:nvSpPr>
        <p:spPr bwMode="gray">
          <a:xfrm>
            <a:off x="874119" y="3960224"/>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defTabSz="914088"/>
            <a:endParaRPr lang="fr-FR" sz="825">
              <a:solidFill>
                <a:srgbClr val="49648C"/>
              </a:solidFill>
            </a:endParaRPr>
          </a:p>
        </p:txBody>
      </p:sp>
      <p:sp>
        <p:nvSpPr>
          <p:cNvPr id="151" name="Rectangle 7">
            <a:extLst>
              <a:ext uri="{FF2B5EF4-FFF2-40B4-BE49-F238E27FC236}">
                <a16:creationId xmlns:a16="http://schemas.microsoft.com/office/drawing/2014/main" id="{C609884F-8D61-45FE-9BA3-9AAB40F9E058}"/>
              </a:ext>
            </a:extLst>
          </p:cNvPr>
          <p:cNvSpPr txBox="1">
            <a:spLocks/>
          </p:cNvSpPr>
          <p:nvPr>
            <p:custDataLst>
              <p:tags r:id="rId2"/>
            </p:custDataLst>
          </p:nvPr>
        </p:nvSpPr>
        <p:spPr>
          <a:xfrm>
            <a:off x="854218" y="2432756"/>
            <a:ext cx="1017266" cy="12695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defTabSz="665136">
              <a:spcBef>
                <a:spcPts val="450"/>
              </a:spcBef>
              <a:spcAft>
                <a:spcPts val="150"/>
              </a:spcAft>
              <a:buClr>
                <a:srgbClr val="000000"/>
              </a:buClr>
              <a:buNone/>
            </a:pPr>
            <a:r>
              <a:rPr lang="fr-FR" sz="825" b="1">
                <a:solidFill>
                  <a:srgbClr val="49648C"/>
                </a:solidFill>
                <a:latin typeface="Raleway" panose="020B0503030101060003" pitchFamily="34" charset="0"/>
                <a:sym typeface="Arial"/>
              </a:rPr>
              <a:t>Activités</a:t>
            </a:r>
          </a:p>
        </p:txBody>
      </p:sp>
      <p:grpSp>
        <p:nvGrpSpPr>
          <p:cNvPr id="152" name="Groupe 127">
            <a:extLst>
              <a:ext uri="{FF2B5EF4-FFF2-40B4-BE49-F238E27FC236}">
                <a16:creationId xmlns:a16="http://schemas.microsoft.com/office/drawing/2014/main" id="{E48B970E-36B6-4E96-A7EA-C22D0818C872}"/>
              </a:ext>
            </a:extLst>
          </p:cNvPr>
          <p:cNvGrpSpPr>
            <a:grpSpLocks/>
          </p:cNvGrpSpPr>
          <p:nvPr/>
        </p:nvGrpSpPr>
        <p:grpSpPr>
          <a:xfrm>
            <a:off x="5027749" y="652314"/>
            <a:ext cx="217304" cy="217303"/>
            <a:chOff x="6498805" y="1295079"/>
            <a:chExt cx="289806" cy="289805"/>
          </a:xfrm>
          <a:solidFill>
            <a:schemeClr val="accent6">
              <a:lumMod val="40000"/>
              <a:lumOff val="60000"/>
            </a:schemeClr>
          </a:solidFill>
        </p:grpSpPr>
        <p:sp>
          <p:nvSpPr>
            <p:cNvPr id="153" name="Ellipse 128">
              <a:extLst>
                <a:ext uri="{FF2B5EF4-FFF2-40B4-BE49-F238E27FC236}">
                  <a16:creationId xmlns:a16="http://schemas.microsoft.com/office/drawing/2014/main" id="{88D4E53B-E6D1-44F9-B749-30520F3332DD}"/>
                </a:ext>
              </a:extLst>
            </p:cNvPr>
            <p:cNvSpPr>
              <a:spLocks/>
            </p:cNvSpPr>
            <p:nvPr/>
          </p:nvSpPr>
          <p:spPr>
            <a:xfrm>
              <a:off x="6498805" y="1295079"/>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088">
                <a:spcBef>
                  <a:spcPts val="75"/>
                </a:spcBef>
                <a:spcAft>
                  <a:spcPts val="75"/>
                </a:spcAft>
              </a:pPr>
              <a:endParaRPr lang="fr-FR" sz="825">
                <a:solidFill>
                  <a:srgbClr val="000000"/>
                </a:solidFill>
              </a:endParaRPr>
            </a:p>
          </p:txBody>
        </p:sp>
        <p:grpSp>
          <p:nvGrpSpPr>
            <p:cNvPr id="154" name="Gruppierung 1004">
              <a:extLst>
                <a:ext uri="{FF2B5EF4-FFF2-40B4-BE49-F238E27FC236}">
                  <a16:creationId xmlns:a16="http://schemas.microsoft.com/office/drawing/2014/main" id="{C2F362EF-3947-4FD3-B87E-80A14A6DACE2}"/>
                </a:ext>
              </a:extLst>
            </p:cNvPr>
            <p:cNvGrpSpPr>
              <a:grpSpLocks noChangeAspect="1"/>
            </p:cNvGrpSpPr>
            <p:nvPr/>
          </p:nvGrpSpPr>
          <p:grpSpPr>
            <a:xfrm>
              <a:off x="6543084" y="1342384"/>
              <a:ext cx="193570" cy="195370"/>
              <a:chOff x="3610370" y="3670356"/>
              <a:chExt cx="305384" cy="306823"/>
            </a:xfrm>
            <a:grpFill/>
          </p:grpSpPr>
          <p:sp>
            <p:nvSpPr>
              <p:cNvPr id="155" name="Freeform 306">
                <a:extLst>
                  <a:ext uri="{FF2B5EF4-FFF2-40B4-BE49-F238E27FC236}">
                    <a16:creationId xmlns:a16="http://schemas.microsoft.com/office/drawing/2014/main" id="{827D190A-0D43-48A5-9C19-976F5A20561A}"/>
                  </a:ext>
                </a:extLst>
              </p:cNvPr>
              <p:cNvSpPr>
                <a:spLocks noChangeArrowheads="1"/>
              </p:cNvSpPr>
              <p:nvPr/>
            </p:nvSpPr>
            <p:spPr bwMode="auto">
              <a:xfrm>
                <a:off x="3691038" y="3670356"/>
                <a:ext cx="142608" cy="10084"/>
              </a:xfrm>
              <a:custGeom>
                <a:avLst/>
                <a:gdLst>
                  <a:gd name="T0" fmla="*/ 0 w 438"/>
                  <a:gd name="T1" fmla="*/ 32 h 33"/>
                  <a:gd name="T2" fmla="*/ 0 w 438"/>
                  <a:gd name="T3" fmla="*/ 32 h 33"/>
                  <a:gd name="T4" fmla="*/ 219 w 438"/>
                  <a:gd name="T5" fmla="*/ 0 h 33"/>
                  <a:gd name="T6" fmla="*/ 437 w 438"/>
                  <a:gd name="T7" fmla="*/ 32 h 33"/>
                </a:gdLst>
                <a:ahLst/>
                <a:cxnLst>
                  <a:cxn ang="0">
                    <a:pos x="T0" y="T1"/>
                  </a:cxn>
                  <a:cxn ang="0">
                    <a:pos x="T2" y="T3"/>
                  </a:cxn>
                  <a:cxn ang="0">
                    <a:pos x="T4" y="T5"/>
                  </a:cxn>
                  <a:cxn ang="0">
                    <a:pos x="T6" y="T7"/>
                  </a:cxn>
                </a:cxnLst>
                <a:rect l="0" t="0" r="r" b="b"/>
                <a:pathLst>
                  <a:path w="438" h="33">
                    <a:moveTo>
                      <a:pt x="0" y="32"/>
                    </a:moveTo>
                    <a:lnTo>
                      <a:pt x="0" y="32"/>
                    </a:lnTo>
                    <a:cubicBezTo>
                      <a:pt x="63" y="0"/>
                      <a:pt x="157" y="0"/>
                      <a:pt x="219" y="0"/>
                    </a:cubicBezTo>
                    <a:cubicBezTo>
                      <a:pt x="281" y="0"/>
                      <a:pt x="374" y="0"/>
                      <a:pt x="437"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56" name="Freeform 307">
                <a:extLst>
                  <a:ext uri="{FF2B5EF4-FFF2-40B4-BE49-F238E27FC236}">
                    <a16:creationId xmlns:a16="http://schemas.microsoft.com/office/drawing/2014/main" id="{FE153A6B-BF3E-4B11-9138-B27E3AC8EAC9}"/>
                  </a:ext>
                </a:extLst>
              </p:cNvPr>
              <p:cNvSpPr>
                <a:spLocks noChangeArrowheads="1"/>
              </p:cNvSpPr>
              <p:nvPr/>
            </p:nvSpPr>
            <p:spPr bwMode="auto">
              <a:xfrm>
                <a:off x="3650704" y="3935404"/>
                <a:ext cx="224716" cy="41775"/>
              </a:xfrm>
              <a:custGeom>
                <a:avLst/>
                <a:gdLst>
                  <a:gd name="T0" fmla="*/ 687 w 688"/>
                  <a:gd name="T1" fmla="*/ 0 h 126"/>
                  <a:gd name="T2" fmla="*/ 687 w 688"/>
                  <a:gd name="T3" fmla="*/ 0 h 126"/>
                  <a:gd name="T4" fmla="*/ 344 w 688"/>
                  <a:gd name="T5" fmla="*/ 125 h 126"/>
                  <a:gd name="T6" fmla="*/ 0 w 688"/>
                  <a:gd name="T7" fmla="*/ 0 h 126"/>
                </a:gdLst>
                <a:ahLst/>
                <a:cxnLst>
                  <a:cxn ang="0">
                    <a:pos x="T0" y="T1"/>
                  </a:cxn>
                  <a:cxn ang="0">
                    <a:pos x="T2" y="T3"/>
                  </a:cxn>
                  <a:cxn ang="0">
                    <a:pos x="T4" y="T5"/>
                  </a:cxn>
                  <a:cxn ang="0">
                    <a:pos x="T6" y="T7"/>
                  </a:cxn>
                </a:cxnLst>
                <a:rect l="0" t="0" r="r" b="b"/>
                <a:pathLst>
                  <a:path w="688" h="126">
                    <a:moveTo>
                      <a:pt x="687" y="0"/>
                    </a:moveTo>
                    <a:lnTo>
                      <a:pt x="687" y="0"/>
                    </a:lnTo>
                    <a:cubicBezTo>
                      <a:pt x="593" y="94"/>
                      <a:pt x="468" y="125"/>
                      <a:pt x="344" y="125"/>
                    </a:cubicBezTo>
                    <a:cubicBezTo>
                      <a:pt x="219" y="125"/>
                      <a:pt x="94" y="94"/>
                      <a:pt x="0" y="0"/>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57" name="Freeform 308">
                <a:extLst>
                  <a:ext uri="{FF2B5EF4-FFF2-40B4-BE49-F238E27FC236}">
                    <a16:creationId xmlns:a16="http://schemas.microsoft.com/office/drawing/2014/main" id="{3F1ABC80-76C4-44FA-84E4-2EBEADFCF9E3}"/>
                  </a:ext>
                </a:extLst>
              </p:cNvPr>
              <p:cNvSpPr>
                <a:spLocks noChangeArrowheads="1"/>
              </p:cNvSpPr>
              <p:nvPr/>
            </p:nvSpPr>
            <p:spPr bwMode="auto">
              <a:xfrm>
                <a:off x="3610370" y="3814404"/>
                <a:ext cx="133966" cy="102275"/>
              </a:xfrm>
              <a:custGeom>
                <a:avLst/>
                <a:gdLst>
                  <a:gd name="T0" fmla="*/ 0 w 408"/>
                  <a:gd name="T1" fmla="*/ 311 h 312"/>
                  <a:gd name="T2" fmla="*/ 0 w 408"/>
                  <a:gd name="T3" fmla="*/ 311 h 312"/>
                  <a:gd name="T4" fmla="*/ 0 w 408"/>
                  <a:gd name="T5" fmla="*/ 93 h 312"/>
                  <a:gd name="T6" fmla="*/ 94 w 408"/>
                  <a:gd name="T7" fmla="*/ 0 h 312"/>
                  <a:gd name="T8" fmla="*/ 125 w 408"/>
                  <a:gd name="T9" fmla="*/ 0 h 312"/>
                  <a:gd name="T10" fmla="*/ 250 w 408"/>
                  <a:gd name="T11" fmla="*/ 0 h 312"/>
                  <a:gd name="T12" fmla="*/ 313 w 408"/>
                  <a:gd name="T13" fmla="*/ 0 h 312"/>
                  <a:gd name="T14" fmla="*/ 407 w 408"/>
                  <a:gd name="T15" fmla="*/ 93 h 312"/>
                  <a:gd name="T16" fmla="*/ 407 w 408"/>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312">
                    <a:moveTo>
                      <a:pt x="0" y="311"/>
                    </a:moveTo>
                    <a:lnTo>
                      <a:pt x="0" y="311"/>
                    </a:lnTo>
                    <a:cubicBezTo>
                      <a:pt x="0" y="93"/>
                      <a:pt x="0" y="93"/>
                      <a:pt x="0" y="93"/>
                    </a:cubicBezTo>
                    <a:cubicBezTo>
                      <a:pt x="0" y="61"/>
                      <a:pt x="32" y="0"/>
                      <a:pt x="94" y="0"/>
                    </a:cubicBezTo>
                    <a:cubicBezTo>
                      <a:pt x="125" y="0"/>
                      <a:pt x="125" y="0"/>
                      <a:pt x="125" y="0"/>
                    </a:cubicBezTo>
                    <a:cubicBezTo>
                      <a:pt x="250" y="0"/>
                      <a:pt x="250" y="0"/>
                      <a:pt x="250" y="0"/>
                    </a:cubicBezTo>
                    <a:cubicBezTo>
                      <a:pt x="313" y="0"/>
                      <a:pt x="313" y="0"/>
                      <a:pt x="313" y="0"/>
                    </a:cubicBezTo>
                    <a:cubicBezTo>
                      <a:pt x="375" y="0"/>
                      <a:pt x="407" y="61"/>
                      <a:pt x="407" y="93"/>
                    </a:cubicBezTo>
                    <a:cubicBezTo>
                      <a:pt x="407" y="311"/>
                      <a:pt x="407" y="311"/>
                      <a:pt x="407"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58" name="Freeform 309">
                <a:extLst>
                  <a:ext uri="{FF2B5EF4-FFF2-40B4-BE49-F238E27FC236}">
                    <a16:creationId xmlns:a16="http://schemas.microsoft.com/office/drawing/2014/main" id="{2CEEC7EF-7D28-422F-B55C-408D1349686E}"/>
                  </a:ext>
                </a:extLst>
              </p:cNvPr>
              <p:cNvSpPr>
                <a:spLocks noChangeArrowheads="1"/>
              </p:cNvSpPr>
              <p:nvPr/>
            </p:nvSpPr>
            <p:spPr bwMode="auto">
              <a:xfrm>
                <a:off x="3630537" y="3712130"/>
                <a:ext cx="82108"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219" y="250"/>
                      <a:pt x="125" y="250"/>
                    </a:cubicBezTo>
                    <a:cubicBezTo>
                      <a:pt x="62" y="250"/>
                      <a:pt x="0" y="188"/>
                      <a:pt x="0" y="125"/>
                    </a:cubicBezTo>
                    <a:cubicBezTo>
                      <a:pt x="0" y="32"/>
                      <a:pt x="62" y="0"/>
                      <a:pt x="125" y="0"/>
                    </a:cubicBezTo>
                    <a:cubicBezTo>
                      <a:pt x="219"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59" name="Freeform 310">
                <a:extLst>
                  <a:ext uri="{FF2B5EF4-FFF2-40B4-BE49-F238E27FC236}">
                    <a16:creationId xmlns:a16="http://schemas.microsoft.com/office/drawing/2014/main" id="{53610AA7-0C29-43A3-A76B-41952D275756}"/>
                  </a:ext>
                </a:extLst>
              </p:cNvPr>
              <p:cNvSpPr>
                <a:spLocks noChangeArrowheads="1"/>
              </p:cNvSpPr>
              <p:nvPr/>
            </p:nvSpPr>
            <p:spPr bwMode="auto">
              <a:xfrm>
                <a:off x="3813480" y="3712130"/>
                <a:ext cx="82107"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188" y="250"/>
                      <a:pt x="125" y="250"/>
                    </a:cubicBezTo>
                    <a:cubicBezTo>
                      <a:pt x="32" y="250"/>
                      <a:pt x="0" y="188"/>
                      <a:pt x="0" y="125"/>
                    </a:cubicBezTo>
                    <a:cubicBezTo>
                      <a:pt x="0" y="32"/>
                      <a:pt x="32" y="0"/>
                      <a:pt x="125" y="0"/>
                    </a:cubicBezTo>
                    <a:cubicBezTo>
                      <a:pt x="188"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60" name="Freeform 311">
                <a:extLst>
                  <a:ext uri="{FF2B5EF4-FFF2-40B4-BE49-F238E27FC236}">
                    <a16:creationId xmlns:a16="http://schemas.microsoft.com/office/drawing/2014/main" id="{C7C814C6-9DF4-4894-95C5-BEC3460699F3}"/>
                  </a:ext>
                </a:extLst>
              </p:cNvPr>
              <p:cNvSpPr>
                <a:spLocks noChangeArrowheads="1"/>
              </p:cNvSpPr>
              <p:nvPr/>
            </p:nvSpPr>
            <p:spPr bwMode="auto">
              <a:xfrm>
                <a:off x="3783229" y="3814404"/>
                <a:ext cx="132525" cy="102275"/>
              </a:xfrm>
              <a:custGeom>
                <a:avLst/>
                <a:gdLst>
                  <a:gd name="T0" fmla="*/ 0 w 407"/>
                  <a:gd name="T1" fmla="*/ 311 h 312"/>
                  <a:gd name="T2" fmla="*/ 0 w 407"/>
                  <a:gd name="T3" fmla="*/ 311 h 312"/>
                  <a:gd name="T4" fmla="*/ 0 w 407"/>
                  <a:gd name="T5" fmla="*/ 93 h 312"/>
                  <a:gd name="T6" fmla="*/ 93 w 407"/>
                  <a:gd name="T7" fmla="*/ 0 h 312"/>
                  <a:gd name="T8" fmla="*/ 156 w 407"/>
                  <a:gd name="T9" fmla="*/ 0 h 312"/>
                  <a:gd name="T10" fmla="*/ 281 w 407"/>
                  <a:gd name="T11" fmla="*/ 0 h 312"/>
                  <a:gd name="T12" fmla="*/ 312 w 407"/>
                  <a:gd name="T13" fmla="*/ 0 h 312"/>
                  <a:gd name="T14" fmla="*/ 406 w 407"/>
                  <a:gd name="T15" fmla="*/ 93 h 312"/>
                  <a:gd name="T16" fmla="*/ 406 w 407"/>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312">
                    <a:moveTo>
                      <a:pt x="0" y="311"/>
                    </a:moveTo>
                    <a:lnTo>
                      <a:pt x="0" y="311"/>
                    </a:lnTo>
                    <a:cubicBezTo>
                      <a:pt x="0" y="93"/>
                      <a:pt x="0" y="93"/>
                      <a:pt x="0" y="93"/>
                    </a:cubicBezTo>
                    <a:cubicBezTo>
                      <a:pt x="0" y="61"/>
                      <a:pt x="31" y="0"/>
                      <a:pt x="93" y="0"/>
                    </a:cubicBezTo>
                    <a:cubicBezTo>
                      <a:pt x="156" y="0"/>
                      <a:pt x="156" y="0"/>
                      <a:pt x="156" y="0"/>
                    </a:cubicBezTo>
                    <a:cubicBezTo>
                      <a:pt x="281" y="0"/>
                      <a:pt x="281" y="0"/>
                      <a:pt x="281" y="0"/>
                    </a:cubicBezTo>
                    <a:cubicBezTo>
                      <a:pt x="312" y="0"/>
                      <a:pt x="312" y="0"/>
                      <a:pt x="312" y="0"/>
                    </a:cubicBezTo>
                    <a:cubicBezTo>
                      <a:pt x="375" y="0"/>
                      <a:pt x="406" y="61"/>
                      <a:pt x="406" y="93"/>
                    </a:cubicBezTo>
                    <a:cubicBezTo>
                      <a:pt x="406" y="311"/>
                      <a:pt x="406" y="311"/>
                      <a:pt x="406"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grpSp>
      </p:grpSp>
      <p:grpSp>
        <p:nvGrpSpPr>
          <p:cNvPr id="161" name="Groupe 136">
            <a:extLst>
              <a:ext uri="{FF2B5EF4-FFF2-40B4-BE49-F238E27FC236}">
                <a16:creationId xmlns:a16="http://schemas.microsoft.com/office/drawing/2014/main" id="{7E9ECD7B-11CC-42D9-91B9-467686925AD3}"/>
              </a:ext>
            </a:extLst>
          </p:cNvPr>
          <p:cNvGrpSpPr>
            <a:grpSpLocks/>
          </p:cNvGrpSpPr>
          <p:nvPr/>
        </p:nvGrpSpPr>
        <p:grpSpPr>
          <a:xfrm>
            <a:off x="608827" y="652314"/>
            <a:ext cx="217304" cy="217303"/>
            <a:chOff x="7295003" y="794575"/>
            <a:chExt cx="289806" cy="289805"/>
          </a:xfrm>
          <a:solidFill>
            <a:schemeClr val="accent6">
              <a:lumMod val="40000"/>
              <a:lumOff val="60000"/>
            </a:schemeClr>
          </a:solidFill>
        </p:grpSpPr>
        <p:sp>
          <p:nvSpPr>
            <p:cNvPr id="162" name="Ellipse 137">
              <a:extLst>
                <a:ext uri="{FF2B5EF4-FFF2-40B4-BE49-F238E27FC236}">
                  <a16:creationId xmlns:a16="http://schemas.microsoft.com/office/drawing/2014/main" id="{3068D211-F2E8-4D75-9811-BD890E86324F}"/>
                </a:ext>
              </a:extLst>
            </p:cNvPr>
            <p:cNvSpPr>
              <a:spLocks/>
            </p:cNvSpPr>
            <p:nvPr/>
          </p:nvSpPr>
          <p:spPr>
            <a:xfrm>
              <a:off x="7295003" y="794575"/>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088">
                <a:spcBef>
                  <a:spcPts val="75"/>
                </a:spcBef>
                <a:spcAft>
                  <a:spcPts val="75"/>
                </a:spcAft>
              </a:pPr>
              <a:endParaRPr lang="fr-FR" sz="825">
                <a:solidFill>
                  <a:srgbClr val="000000"/>
                </a:solidFill>
              </a:endParaRPr>
            </a:p>
          </p:txBody>
        </p:sp>
        <p:grpSp>
          <p:nvGrpSpPr>
            <p:cNvPr id="163" name="Groupe 138">
              <a:extLst>
                <a:ext uri="{FF2B5EF4-FFF2-40B4-BE49-F238E27FC236}">
                  <a16:creationId xmlns:a16="http://schemas.microsoft.com/office/drawing/2014/main" id="{39EAFDD9-F194-4CE8-AF66-D7A9794C2FD9}"/>
                </a:ext>
              </a:extLst>
            </p:cNvPr>
            <p:cNvGrpSpPr/>
            <p:nvPr/>
          </p:nvGrpSpPr>
          <p:grpSpPr>
            <a:xfrm>
              <a:off x="7312902" y="809727"/>
              <a:ext cx="251141" cy="248871"/>
              <a:chOff x="7735674" y="472319"/>
              <a:chExt cx="374891" cy="371388"/>
            </a:xfrm>
            <a:grpFill/>
          </p:grpSpPr>
          <p:sp>
            <p:nvSpPr>
              <p:cNvPr id="164" name="Line 418">
                <a:extLst>
                  <a:ext uri="{FF2B5EF4-FFF2-40B4-BE49-F238E27FC236}">
                    <a16:creationId xmlns:a16="http://schemas.microsoft.com/office/drawing/2014/main" id="{D31C846D-8B8B-4C29-828B-E62C05B8BE0B}"/>
                  </a:ext>
                </a:extLst>
              </p:cNvPr>
              <p:cNvSpPr>
                <a:spLocks noChangeShapeType="1"/>
              </p:cNvSpPr>
              <p:nvPr/>
            </p:nvSpPr>
            <p:spPr bwMode="auto">
              <a:xfrm>
                <a:off x="7923119" y="472319"/>
                <a:ext cx="1751" cy="371388"/>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grpSp>
            <p:nvGrpSpPr>
              <p:cNvPr id="165" name="Groupe 140">
                <a:extLst>
                  <a:ext uri="{FF2B5EF4-FFF2-40B4-BE49-F238E27FC236}">
                    <a16:creationId xmlns:a16="http://schemas.microsoft.com/office/drawing/2014/main" id="{3DA2A0F7-769A-471C-AEAF-A22B79420287}"/>
                  </a:ext>
                </a:extLst>
              </p:cNvPr>
              <p:cNvGrpSpPr/>
              <p:nvPr/>
            </p:nvGrpSpPr>
            <p:grpSpPr>
              <a:xfrm>
                <a:off x="7735674" y="523121"/>
                <a:ext cx="374891" cy="273286"/>
                <a:chOff x="7735674" y="523121"/>
                <a:chExt cx="374891" cy="273286"/>
              </a:xfrm>
              <a:grpFill/>
            </p:grpSpPr>
            <p:sp>
              <p:nvSpPr>
                <p:cNvPr id="166" name="Freeform 417">
                  <a:extLst>
                    <a:ext uri="{FF2B5EF4-FFF2-40B4-BE49-F238E27FC236}">
                      <a16:creationId xmlns:a16="http://schemas.microsoft.com/office/drawing/2014/main" id="{5DBFFA09-2AD1-4DF5-AF40-3D2059623913}"/>
                    </a:ext>
                  </a:extLst>
                </p:cNvPr>
                <p:cNvSpPr>
                  <a:spLocks noChangeArrowheads="1"/>
                </p:cNvSpPr>
                <p:nvPr/>
              </p:nvSpPr>
              <p:spPr bwMode="auto">
                <a:xfrm>
                  <a:off x="7786477" y="523121"/>
                  <a:ext cx="273285" cy="273286"/>
                </a:xfrm>
                <a:custGeom>
                  <a:avLst/>
                  <a:gdLst>
                    <a:gd name="T0" fmla="*/ 687 w 688"/>
                    <a:gd name="T1" fmla="*/ 344 h 688"/>
                    <a:gd name="T2" fmla="*/ 687 w 688"/>
                    <a:gd name="T3" fmla="*/ 344 h 688"/>
                    <a:gd name="T4" fmla="*/ 344 w 688"/>
                    <a:gd name="T5" fmla="*/ 687 h 688"/>
                    <a:gd name="T6" fmla="*/ 0 w 688"/>
                    <a:gd name="T7" fmla="*/ 344 h 688"/>
                    <a:gd name="T8" fmla="*/ 344 w 688"/>
                    <a:gd name="T9" fmla="*/ 0 h 688"/>
                    <a:gd name="T10" fmla="*/ 687 w 688"/>
                    <a:gd name="T11" fmla="*/ 344 h 688"/>
                  </a:gdLst>
                  <a:ahLst/>
                  <a:cxnLst>
                    <a:cxn ang="0">
                      <a:pos x="T0" y="T1"/>
                    </a:cxn>
                    <a:cxn ang="0">
                      <a:pos x="T2" y="T3"/>
                    </a:cxn>
                    <a:cxn ang="0">
                      <a:pos x="T4" y="T5"/>
                    </a:cxn>
                    <a:cxn ang="0">
                      <a:pos x="T6" y="T7"/>
                    </a:cxn>
                    <a:cxn ang="0">
                      <a:pos x="T8" y="T9"/>
                    </a:cxn>
                    <a:cxn ang="0">
                      <a:pos x="T10" y="T11"/>
                    </a:cxn>
                  </a:cxnLst>
                  <a:rect l="0" t="0" r="r" b="b"/>
                  <a:pathLst>
                    <a:path w="688" h="688">
                      <a:moveTo>
                        <a:pt x="687" y="344"/>
                      </a:moveTo>
                      <a:lnTo>
                        <a:pt x="687" y="344"/>
                      </a:lnTo>
                      <a:cubicBezTo>
                        <a:pt x="687" y="531"/>
                        <a:pt x="531" y="687"/>
                        <a:pt x="344" y="687"/>
                      </a:cubicBezTo>
                      <a:cubicBezTo>
                        <a:pt x="157" y="687"/>
                        <a:pt x="0" y="531"/>
                        <a:pt x="0" y="344"/>
                      </a:cubicBezTo>
                      <a:cubicBezTo>
                        <a:pt x="0" y="157"/>
                        <a:pt x="157" y="0"/>
                        <a:pt x="344" y="0"/>
                      </a:cubicBezTo>
                      <a:cubicBezTo>
                        <a:pt x="531" y="0"/>
                        <a:pt x="687" y="157"/>
                        <a:pt x="687" y="344"/>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67" name="Line 419">
                  <a:extLst>
                    <a:ext uri="{FF2B5EF4-FFF2-40B4-BE49-F238E27FC236}">
                      <a16:creationId xmlns:a16="http://schemas.microsoft.com/office/drawing/2014/main" id="{244A6259-5488-4969-A2E2-2DCAE37252B4}"/>
                    </a:ext>
                  </a:extLst>
                </p:cNvPr>
                <p:cNvSpPr>
                  <a:spLocks noChangeShapeType="1"/>
                </p:cNvSpPr>
                <p:nvPr/>
              </p:nvSpPr>
              <p:spPr bwMode="auto">
                <a:xfrm flipH="1">
                  <a:off x="7735674" y="659763"/>
                  <a:ext cx="374891" cy="1752"/>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grpSp>
        </p:grpSp>
      </p:grpSp>
      <p:grpSp>
        <p:nvGrpSpPr>
          <p:cNvPr id="168" name="Groupe 143">
            <a:extLst>
              <a:ext uri="{FF2B5EF4-FFF2-40B4-BE49-F238E27FC236}">
                <a16:creationId xmlns:a16="http://schemas.microsoft.com/office/drawing/2014/main" id="{EDE07EEB-DAB8-4E7C-8D3F-76D6776805B8}"/>
              </a:ext>
            </a:extLst>
          </p:cNvPr>
          <p:cNvGrpSpPr>
            <a:grpSpLocks/>
          </p:cNvGrpSpPr>
          <p:nvPr/>
        </p:nvGrpSpPr>
        <p:grpSpPr>
          <a:xfrm>
            <a:off x="608827" y="1714154"/>
            <a:ext cx="217304" cy="217303"/>
            <a:chOff x="624758" y="2338183"/>
            <a:chExt cx="289806" cy="289805"/>
          </a:xfrm>
          <a:solidFill>
            <a:schemeClr val="accent6">
              <a:lumMod val="40000"/>
              <a:lumOff val="60000"/>
            </a:schemeClr>
          </a:solidFill>
        </p:grpSpPr>
        <p:sp>
          <p:nvSpPr>
            <p:cNvPr id="169" name="Ellipse 144">
              <a:extLst>
                <a:ext uri="{FF2B5EF4-FFF2-40B4-BE49-F238E27FC236}">
                  <a16:creationId xmlns:a16="http://schemas.microsoft.com/office/drawing/2014/main" id="{F4066A5F-7755-4BD8-AA47-2748D458C188}"/>
                </a:ext>
              </a:extLst>
            </p:cNvPr>
            <p:cNvSpPr>
              <a:spLocks/>
            </p:cNvSpPr>
            <p:nvPr/>
          </p:nvSpPr>
          <p:spPr>
            <a:xfrm>
              <a:off x="624758" y="2338183"/>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088">
                <a:spcBef>
                  <a:spcPts val="75"/>
                </a:spcBef>
                <a:spcAft>
                  <a:spcPts val="75"/>
                </a:spcAft>
              </a:pPr>
              <a:endParaRPr lang="fr-FR" sz="825">
                <a:solidFill>
                  <a:srgbClr val="000000"/>
                </a:solidFill>
              </a:endParaRPr>
            </a:p>
          </p:txBody>
        </p:sp>
        <p:grpSp>
          <p:nvGrpSpPr>
            <p:cNvPr id="170" name="Groupe 145">
              <a:extLst>
                <a:ext uri="{FF2B5EF4-FFF2-40B4-BE49-F238E27FC236}">
                  <a16:creationId xmlns:a16="http://schemas.microsoft.com/office/drawing/2014/main" id="{D91B4639-6B7C-45C4-954F-15B6224B006E}"/>
                </a:ext>
              </a:extLst>
            </p:cNvPr>
            <p:cNvGrpSpPr>
              <a:grpSpLocks/>
            </p:cNvGrpSpPr>
            <p:nvPr/>
          </p:nvGrpSpPr>
          <p:grpSpPr>
            <a:xfrm>
              <a:off x="680020" y="2393423"/>
              <a:ext cx="179327" cy="179325"/>
              <a:chOff x="7967448" y="383334"/>
              <a:chExt cx="374661" cy="374660"/>
            </a:xfrm>
            <a:grpFill/>
          </p:grpSpPr>
          <p:sp>
            <p:nvSpPr>
              <p:cNvPr id="171" name="Freeform 260">
                <a:extLst>
                  <a:ext uri="{FF2B5EF4-FFF2-40B4-BE49-F238E27FC236}">
                    <a16:creationId xmlns:a16="http://schemas.microsoft.com/office/drawing/2014/main" id="{A3C386D9-0655-47F8-AB6E-610B3D7EEB95}"/>
                  </a:ext>
                </a:extLst>
              </p:cNvPr>
              <p:cNvSpPr>
                <a:spLocks/>
              </p:cNvSpPr>
              <p:nvPr/>
            </p:nvSpPr>
            <p:spPr bwMode="auto">
              <a:xfrm>
                <a:off x="8156407" y="383334"/>
                <a:ext cx="185702" cy="374660"/>
              </a:xfrm>
              <a:custGeom>
                <a:avLst/>
                <a:gdLst>
                  <a:gd name="T0" fmla="*/ 0 w 15"/>
                  <a:gd name="T1" fmla="*/ 30 h 30"/>
                  <a:gd name="T2" fmla="*/ 15 w 15"/>
                  <a:gd name="T3" fmla="*/ 15 h 30"/>
                  <a:gd name="T4" fmla="*/ 0 w 15"/>
                  <a:gd name="T5" fmla="*/ 0 h 30"/>
                </a:gdLst>
                <a:ahLst/>
                <a:cxnLst>
                  <a:cxn ang="0">
                    <a:pos x="T0" y="T1"/>
                  </a:cxn>
                  <a:cxn ang="0">
                    <a:pos x="T2" y="T3"/>
                  </a:cxn>
                  <a:cxn ang="0">
                    <a:pos x="T4" y="T5"/>
                  </a:cxn>
                </a:cxnLst>
                <a:rect l="0" t="0" r="r" b="b"/>
                <a:pathLst>
                  <a:path w="15" h="30">
                    <a:moveTo>
                      <a:pt x="0" y="30"/>
                    </a:moveTo>
                    <a:cubicBezTo>
                      <a:pt x="8" y="30"/>
                      <a:pt x="15" y="23"/>
                      <a:pt x="15" y="15"/>
                    </a:cubicBezTo>
                    <a:cubicBezTo>
                      <a:pt x="15" y="7"/>
                      <a:pt x="8" y="0"/>
                      <a:pt x="0"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088"/>
                <a:endParaRPr lang="en-US" sz="825">
                  <a:solidFill>
                    <a:srgbClr val="000000"/>
                  </a:solidFill>
                </a:endParaRPr>
              </a:p>
            </p:txBody>
          </p:sp>
          <p:sp>
            <p:nvSpPr>
              <p:cNvPr id="172" name="Freeform 261">
                <a:extLst>
                  <a:ext uri="{FF2B5EF4-FFF2-40B4-BE49-F238E27FC236}">
                    <a16:creationId xmlns:a16="http://schemas.microsoft.com/office/drawing/2014/main" id="{1CF53F2A-C379-4687-8350-D47E59B17203}"/>
                  </a:ext>
                </a:extLst>
              </p:cNvPr>
              <p:cNvSpPr>
                <a:spLocks/>
              </p:cNvSpPr>
              <p:nvPr/>
            </p:nvSpPr>
            <p:spPr bwMode="auto">
              <a:xfrm>
                <a:off x="7967448" y="435461"/>
                <a:ext cx="188959" cy="322533"/>
              </a:xfrm>
              <a:custGeom>
                <a:avLst/>
                <a:gdLst>
                  <a:gd name="T0" fmla="*/ 15 w 15"/>
                  <a:gd name="T1" fmla="*/ 26 h 26"/>
                  <a:gd name="T2" fmla="*/ 0 w 15"/>
                  <a:gd name="T3" fmla="*/ 11 h 26"/>
                  <a:gd name="T4" fmla="*/ 3 w 15"/>
                  <a:gd name="T5" fmla="*/ 2 h 26"/>
                  <a:gd name="T6" fmla="*/ 5 w 15"/>
                  <a:gd name="T7" fmla="*/ 0 h 26"/>
                </a:gdLst>
                <a:ahLst/>
                <a:cxnLst>
                  <a:cxn ang="0">
                    <a:pos x="T0" y="T1"/>
                  </a:cxn>
                  <a:cxn ang="0">
                    <a:pos x="T2" y="T3"/>
                  </a:cxn>
                  <a:cxn ang="0">
                    <a:pos x="T4" y="T5"/>
                  </a:cxn>
                  <a:cxn ang="0">
                    <a:pos x="T6" y="T7"/>
                  </a:cxn>
                </a:cxnLst>
                <a:rect l="0" t="0" r="r" b="b"/>
                <a:pathLst>
                  <a:path w="15" h="26">
                    <a:moveTo>
                      <a:pt x="15" y="26"/>
                    </a:moveTo>
                    <a:cubicBezTo>
                      <a:pt x="7" y="26"/>
                      <a:pt x="0" y="19"/>
                      <a:pt x="0" y="11"/>
                    </a:cubicBezTo>
                    <a:cubicBezTo>
                      <a:pt x="0" y="8"/>
                      <a:pt x="1" y="5"/>
                      <a:pt x="3" y="2"/>
                    </a:cubicBezTo>
                    <a:cubicBezTo>
                      <a:pt x="5" y="0"/>
                      <a:pt x="5" y="0"/>
                      <a:pt x="5"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088"/>
                <a:endParaRPr lang="en-US" sz="825">
                  <a:solidFill>
                    <a:srgbClr val="000000"/>
                  </a:solidFill>
                </a:endParaRPr>
              </a:p>
            </p:txBody>
          </p:sp>
          <p:sp>
            <p:nvSpPr>
              <p:cNvPr id="173" name="Freeform 262">
                <a:extLst>
                  <a:ext uri="{FF2B5EF4-FFF2-40B4-BE49-F238E27FC236}">
                    <a16:creationId xmlns:a16="http://schemas.microsoft.com/office/drawing/2014/main" id="{9313D2AF-4C21-4C03-A3EF-1B830E1522AA}"/>
                  </a:ext>
                </a:extLst>
              </p:cNvPr>
              <p:cNvSpPr>
                <a:spLocks/>
              </p:cNvSpPr>
              <p:nvPr/>
            </p:nvSpPr>
            <p:spPr bwMode="auto">
              <a:xfrm>
                <a:off x="7980480" y="435461"/>
                <a:ext cx="48870" cy="48868"/>
              </a:xfrm>
              <a:custGeom>
                <a:avLst/>
                <a:gdLst>
                  <a:gd name="T0" fmla="*/ 15 w 15"/>
                  <a:gd name="T1" fmla="*/ 15 h 15"/>
                  <a:gd name="T2" fmla="*/ 15 w 15"/>
                  <a:gd name="T3" fmla="*/ 0 h 15"/>
                  <a:gd name="T4" fmla="*/ 0 w 15"/>
                  <a:gd name="T5" fmla="*/ 0 h 15"/>
                </a:gdLst>
                <a:ahLst/>
                <a:cxnLst>
                  <a:cxn ang="0">
                    <a:pos x="T0" y="T1"/>
                  </a:cxn>
                  <a:cxn ang="0">
                    <a:pos x="T2" y="T3"/>
                  </a:cxn>
                  <a:cxn ang="0">
                    <a:pos x="T4" y="T5"/>
                  </a:cxn>
                </a:cxnLst>
                <a:rect l="0" t="0" r="r" b="b"/>
                <a:pathLst>
                  <a:path w="15" h="15">
                    <a:moveTo>
                      <a:pt x="15" y="15"/>
                    </a:moveTo>
                    <a:lnTo>
                      <a:pt x="15" y="0"/>
                    </a:lnTo>
                    <a:lnTo>
                      <a:pt x="0" y="0"/>
                    </a:ln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088"/>
                <a:endParaRPr lang="en-US" sz="825">
                  <a:solidFill>
                    <a:srgbClr val="000000"/>
                  </a:solidFill>
                </a:endParaRPr>
              </a:p>
            </p:txBody>
          </p:sp>
        </p:grpSp>
      </p:grpSp>
      <p:grpSp>
        <p:nvGrpSpPr>
          <p:cNvPr id="174" name="Groupe 149">
            <a:extLst>
              <a:ext uri="{FF2B5EF4-FFF2-40B4-BE49-F238E27FC236}">
                <a16:creationId xmlns:a16="http://schemas.microsoft.com/office/drawing/2014/main" id="{CA6F7C96-29C6-4825-AC3F-C18D5AB6D5B3}"/>
              </a:ext>
            </a:extLst>
          </p:cNvPr>
          <p:cNvGrpSpPr>
            <a:grpSpLocks/>
          </p:cNvGrpSpPr>
          <p:nvPr/>
        </p:nvGrpSpPr>
        <p:grpSpPr>
          <a:xfrm>
            <a:off x="4993588" y="3710898"/>
            <a:ext cx="217304" cy="217303"/>
            <a:chOff x="7167059" y="203027"/>
            <a:chExt cx="289806" cy="289805"/>
          </a:xfrm>
          <a:solidFill>
            <a:schemeClr val="accent6">
              <a:lumMod val="40000"/>
              <a:lumOff val="60000"/>
            </a:schemeClr>
          </a:solidFill>
        </p:grpSpPr>
        <p:sp>
          <p:nvSpPr>
            <p:cNvPr id="175" name="Ellipse 150">
              <a:extLst>
                <a:ext uri="{FF2B5EF4-FFF2-40B4-BE49-F238E27FC236}">
                  <a16:creationId xmlns:a16="http://schemas.microsoft.com/office/drawing/2014/main" id="{42B30A8D-6D9E-4B22-BD66-B2C23D6BD93B}"/>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088">
                <a:spcBef>
                  <a:spcPts val="75"/>
                </a:spcBef>
                <a:spcAft>
                  <a:spcPts val="75"/>
                </a:spcAft>
              </a:pPr>
              <a:endParaRPr lang="fr-FR" sz="825">
                <a:solidFill>
                  <a:srgbClr val="000000"/>
                </a:solidFill>
              </a:endParaRPr>
            </a:p>
          </p:txBody>
        </p:sp>
        <p:grpSp>
          <p:nvGrpSpPr>
            <p:cNvPr id="176" name="Groupe 151">
              <a:extLst>
                <a:ext uri="{FF2B5EF4-FFF2-40B4-BE49-F238E27FC236}">
                  <a16:creationId xmlns:a16="http://schemas.microsoft.com/office/drawing/2014/main" id="{DE49222B-935D-4001-961D-0DC1B9394736}"/>
                </a:ext>
              </a:extLst>
            </p:cNvPr>
            <p:cNvGrpSpPr>
              <a:grpSpLocks/>
            </p:cNvGrpSpPr>
            <p:nvPr/>
          </p:nvGrpSpPr>
          <p:grpSpPr>
            <a:xfrm>
              <a:off x="7235931" y="257642"/>
              <a:ext cx="185003" cy="180576"/>
              <a:chOff x="10597333" y="388564"/>
              <a:chExt cx="361526" cy="352872"/>
            </a:xfrm>
            <a:grpFill/>
          </p:grpSpPr>
          <p:sp>
            <p:nvSpPr>
              <p:cNvPr id="177" name="Freeform 242">
                <a:extLst>
                  <a:ext uri="{FF2B5EF4-FFF2-40B4-BE49-F238E27FC236}">
                    <a16:creationId xmlns:a16="http://schemas.microsoft.com/office/drawing/2014/main" id="{9522925D-F148-4063-B64B-178D43D23603}"/>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088"/>
                <a:endParaRPr lang="en-US" sz="825">
                  <a:solidFill>
                    <a:srgbClr val="000000"/>
                  </a:solidFill>
                </a:endParaRPr>
              </a:p>
            </p:txBody>
          </p:sp>
          <p:grpSp>
            <p:nvGrpSpPr>
              <p:cNvPr id="178" name="Gruppierung 1142">
                <a:extLst>
                  <a:ext uri="{FF2B5EF4-FFF2-40B4-BE49-F238E27FC236}">
                    <a16:creationId xmlns:a16="http://schemas.microsoft.com/office/drawing/2014/main" id="{4F4ECCE4-7C44-4316-96D0-8DB79EB6E855}"/>
                  </a:ext>
                </a:extLst>
              </p:cNvPr>
              <p:cNvGrpSpPr>
                <a:grpSpLocks noChangeAspect="1"/>
              </p:cNvGrpSpPr>
              <p:nvPr/>
            </p:nvGrpSpPr>
            <p:grpSpPr>
              <a:xfrm>
                <a:off x="10597333" y="388564"/>
                <a:ext cx="290495" cy="352872"/>
                <a:chOff x="3650705" y="5311068"/>
                <a:chExt cx="234799" cy="285216"/>
              </a:xfrm>
              <a:grpFill/>
            </p:grpSpPr>
            <p:sp>
              <p:nvSpPr>
                <p:cNvPr id="179" name="Freeform 421">
                  <a:extLst>
                    <a:ext uri="{FF2B5EF4-FFF2-40B4-BE49-F238E27FC236}">
                      <a16:creationId xmlns:a16="http://schemas.microsoft.com/office/drawing/2014/main" id="{EF257971-CF2E-4D47-9543-96D63E763530}"/>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80" name="Freeform 422">
                  <a:extLst>
                    <a:ext uri="{FF2B5EF4-FFF2-40B4-BE49-F238E27FC236}">
                      <a16:creationId xmlns:a16="http://schemas.microsoft.com/office/drawing/2014/main" id="{D8B78699-CBD0-406A-84D8-BE651EC2477A}"/>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81" name="Freeform 423">
                  <a:extLst>
                    <a:ext uri="{FF2B5EF4-FFF2-40B4-BE49-F238E27FC236}">
                      <a16:creationId xmlns:a16="http://schemas.microsoft.com/office/drawing/2014/main" id="{2F5CE011-2E34-48B7-8B77-B38F7A10ABD6}"/>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82" name="Freeform 424">
                  <a:extLst>
                    <a:ext uri="{FF2B5EF4-FFF2-40B4-BE49-F238E27FC236}">
                      <a16:creationId xmlns:a16="http://schemas.microsoft.com/office/drawing/2014/main" id="{263D704B-78BF-4F05-9213-2A2CC98F0A62}"/>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83" name="Line 425">
                  <a:extLst>
                    <a:ext uri="{FF2B5EF4-FFF2-40B4-BE49-F238E27FC236}">
                      <a16:creationId xmlns:a16="http://schemas.microsoft.com/office/drawing/2014/main" id="{BD43368B-653A-4EA0-A1CA-3CECE891ED59}"/>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84" name="Line 426">
                  <a:extLst>
                    <a:ext uri="{FF2B5EF4-FFF2-40B4-BE49-F238E27FC236}">
                      <a16:creationId xmlns:a16="http://schemas.microsoft.com/office/drawing/2014/main" id="{C6BEB816-4950-4EE9-A3DA-DE47123C2945}"/>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85" name="Line 427">
                  <a:extLst>
                    <a:ext uri="{FF2B5EF4-FFF2-40B4-BE49-F238E27FC236}">
                      <a16:creationId xmlns:a16="http://schemas.microsoft.com/office/drawing/2014/main" id="{880AD59B-7E93-4D80-91E6-A73AB3229802}"/>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grpSp>
        </p:grpSp>
      </p:grpSp>
      <p:grpSp>
        <p:nvGrpSpPr>
          <p:cNvPr id="186" name="Groupe 161">
            <a:extLst>
              <a:ext uri="{FF2B5EF4-FFF2-40B4-BE49-F238E27FC236}">
                <a16:creationId xmlns:a16="http://schemas.microsoft.com/office/drawing/2014/main" id="{FF20B73A-AE91-4267-BD39-9831C3FE0D9B}"/>
              </a:ext>
            </a:extLst>
          </p:cNvPr>
          <p:cNvGrpSpPr>
            <a:grpSpLocks/>
          </p:cNvGrpSpPr>
          <p:nvPr/>
        </p:nvGrpSpPr>
        <p:grpSpPr>
          <a:xfrm>
            <a:off x="608827" y="3710898"/>
            <a:ext cx="217304" cy="217303"/>
            <a:chOff x="7167059" y="203027"/>
            <a:chExt cx="289806" cy="289805"/>
          </a:xfrm>
          <a:solidFill>
            <a:schemeClr val="accent6">
              <a:lumMod val="40000"/>
              <a:lumOff val="60000"/>
            </a:schemeClr>
          </a:solidFill>
        </p:grpSpPr>
        <p:sp>
          <p:nvSpPr>
            <p:cNvPr id="187" name="Ellipse 162">
              <a:extLst>
                <a:ext uri="{FF2B5EF4-FFF2-40B4-BE49-F238E27FC236}">
                  <a16:creationId xmlns:a16="http://schemas.microsoft.com/office/drawing/2014/main" id="{DCB940A9-529C-4B0E-B7C3-5FBAE8933F4A}"/>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088">
                <a:spcBef>
                  <a:spcPts val="75"/>
                </a:spcBef>
                <a:spcAft>
                  <a:spcPts val="75"/>
                </a:spcAft>
              </a:pPr>
              <a:endParaRPr lang="fr-FR" sz="825">
                <a:solidFill>
                  <a:srgbClr val="000000"/>
                </a:solidFill>
              </a:endParaRPr>
            </a:p>
          </p:txBody>
        </p:sp>
        <p:grpSp>
          <p:nvGrpSpPr>
            <p:cNvPr id="188" name="Groupe 163">
              <a:extLst>
                <a:ext uri="{FF2B5EF4-FFF2-40B4-BE49-F238E27FC236}">
                  <a16:creationId xmlns:a16="http://schemas.microsoft.com/office/drawing/2014/main" id="{DD496067-AAAB-46AC-BEC3-27EBED55B4B5}"/>
                </a:ext>
              </a:extLst>
            </p:cNvPr>
            <p:cNvGrpSpPr>
              <a:grpSpLocks/>
            </p:cNvGrpSpPr>
            <p:nvPr/>
          </p:nvGrpSpPr>
          <p:grpSpPr>
            <a:xfrm>
              <a:off x="7235931" y="257642"/>
              <a:ext cx="185003" cy="180576"/>
              <a:chOff x="10597333" y="388564"/>
              <a:chExt cx="361526" cy="352872"/>
            </a:xfrm>
            <a:grpFill/>
          </p:grpSpPr>
          <p:sp>
            <p:nvSpPr>
              <p:cNvPr id="189" name="Freeform 242">
                <a:extLst>
                  <a:ext uri="{FF2B5EF4-FFF2-40B4-BE49-F238E27FC236}">
                    <a16:creationId xmlns:a16="http://schemas.microsoft.com/office/drawing/2014/main" id="{1E28A1E5-F2D4-499D-9AEF-A609ECCD7B70}"/>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088"/>
                <a:endParaRPr lang="en-US" sz="825">
                  <a:solidFill>
                    <a:srgbClr val="000000"/>
                  </a:solidFill>
                </a:endParaRPr>
              </a:p>
            </p:txBody>
          </p:sp>
          <p:grpSp>
            <p:nvGrpSpPr>
              <p:cNvPr id="190" name="Gruppierung 1142">
                <a:extLst>
                  <a:ext uri="{FF2B5EF4-FFF2-40B4-BE49-F238E27FC236}">
                    <a16:creationId xmlns:a16="http://schemas.microsoft.com/office/drawing/2014/main" id="{E98CA7CB-AA7B-4527-9098-FF813887BE65}"/>
                  </a:ext>
                </a:extLst>
              </p:cNvPr>
              <p:cNvGrpSpPr>
                <a:grpSpLocks noChangeAspect="1"/>
              </p:cNvGrpSpPr>
              <p:nvPr/>
            </p:nvGrpSpPr>
            <p:grpSpPr>
              <a:xfrm>
                <a:off x="10597333" y="388564"/>
                <a:ext cx="290495" cy="352872"/>
                <a:chOff x="3650705" y="5311068"/>
                <a:chExt cx="234799" cy="285216"/>
              </a:xfrm>
              <a:grpFill/>
            </p:grpSpPr>
            <p:sp>
              <p:nvSpPr>
                <p:cNvPr id="191" name="Freeform 421">
                  <a:extLst>
                    <a:ext uri="{FF2B5EF4-FFF2-40B4-BE49-F238E27FC236}">
                      <a16:creationId xmlns:a16="http://schemas.microsoft.com/office/drawing/2014/main" id="{7732F346-93F9-448E-96BB-13DEFF038E36}"/>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92" name="Freeform 422">
                  <a:extLst>
                    <a:ext uri="{FF2B5EF4-FFF2-40B4-BE49-F238E27FC236}">
                      <a16:creationId xmlns:a16="http://schemas.microsoft.com/office/drawing/2014/main" id="{CCD6A527-DE89-465E-8950-56B7EC0C2399}"/>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93" name="Freeform 423">
                  <a:extLst>
                    <a:ext uri="{FF2B5EF4-FFF2-40B4-BE49-F238E27FC236}">
                      <a16:creationId xmlns:a16="http://schemas.microsoft.com/office/drawing/2014/main" id="{57C0D730-1A6B-4FEC-A953-0BA6EAB8BB4B}"/>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94" name="Freeform 424">
                  <a:extLst>
                    <a:ext uri="{FF2B5EF4-FFF2-40B4-BE49-F238E27FC236}">
                      <a16:creationId xmlns:a16="http://schemas.microsoft.com/office/drawing/2014/main" id="{43D27F97-1784-44EE-B6A9-B23C455A10C4}"/>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088"/>
                  <a:endParaRPr lang="de-DE" sz="825">
                    <a:solidFill>
                      <a:srgbClr val="000000"/>
                    </a:solidFill>
                  </a:endParaRPr>
                </a:p>
              </p:txBody>
            </p:sp>
            <p:sp>
              <p:nvSpPr>
                <p:cNvPr id="195" name="Line 425">
                  <a:extLst>
                    <a:ext uri="{FF2B5EF4-FFF2-40B4-BE49-F238E27FC236}">
                      <a16:creationId xmlns:a16="http://schemas.microsoft.com/office/drawing/2014/main" id="{62D08BBB-B376-465A-AE35-C1D7D1845D7B}"/>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96" name="Line 426">
                  <a:extLst>
                    <a:ext uri="{FF2B5EF4-FFF2-40B4-BE49-F238E27FC236}">
                      <a16:creationId xmlns:a16="http://schemas.microsoft.com/office/drawing/2014/main" id="{CA7ECE5A-343A-46E8-8EC5-AF67BDCE9CA5}"/>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sp>
              <p:nvSpPr>
                <p:cNvPr id="197" name="Line 427">
                  <a:extLst>
                    <a:ext uri="{FF2B5EF4-FFF2-40B4-BE49-F238E27FC236}">
                      <a16:creationId xmlns:a16="http://schemas.microsoft.com/office/drawing/2014/main" id="{59DDCFF0-2F67-4C1B-B7F3-972F6A03D83A}"/>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088"/>
                  <a:endParaRPr lang="de-DE" sz="825">
                    <a:solidFill>
                      <a:srgbClr val="000000"/>
                    </a:solidFill>
                  </a:endParaRPr>
                </a:p>
              </p:txBody>
            </p:sp>
          </p:grpSp>
        </p:grpSp>
      </p:grpSp>
      <p:sp>
        <p:nvSpPr>
          <p:cNvPr id="198" name="TextBox 119">
            <a:extLst>
              <a:ext uri="{FF2B5EF4-FFF2-40B4-BE49-F238E27FC236}">
                <a16:creationId xmlns:a16="http://schemas.microsoft.com/office/drawing/2014/main" id="{7B78CCDB-4038-468D-B943-6DE00D881A00}"/>
              </a:ext>
            </a:extLst>
          </p:cNvPr>
          <p:cNvSpPr txBox="1">
            <a:spLocks/>
          </p:cNvSpPr>
          <p:nvPr/>
        </p:nvSpPr>
        <p:spPr>
          <a:xfrm>
            <a:off x="5231129" y="4037574"/>
            <a:ext cx="4817397" cy="274627"/>
          </a:xfrm>
          <a:prstGeom prst="rect">
            <a:avLst/>
          </a:prstGeom>
        </p:spPr>
        <p:txBody>
          <a:bodyPr vert="horz" wrap="square" lIns="0" tIns="0" rIns="0" bIns="0" numCol="1" rtlCol="0" anchor="t" anchorCtr="0">
            <a:spAutoFit/>
          </a:bodyPr>
          <a:lstStyle>
            <a:defPPr>
              <a:defRPr lang="de-DE"/>
            </a:defPPr>
            <a:lvl1pPr lvl="0" indent="0" defTabSz="685122">
              <a:buClr>
                <a:schemeClr val="tx2"/>
              </a:buClr>
              <a:buSzPct val="100000"/>
              <a:defRPr sz="1071" baseline="0"/>
            </a:lvl1pPr>
            <a:lvl2pPr marL="148200" lvl="1" indent="-146986" defTabSz="685122">
              <a:spcBef>
                <a:spcPct val="10000"/>
              </a:spcBef>
              <a:buClr>
                <a:schemeClr val="tx2"/>
              </a:buClr>
              <a:buSzPct val="125000"/>
              <a:buFont typeface="Arial" charset="0"/>
              <a:buChar char="▪"/>
              <a:defRPr sz="1050" baseline="0"/>
            </a:lvl2pPr>
            <a:lvl3pPr marL="349849" lvl="2" indent="-200435" defTabSz="685122">
              <a:buClr>
                <a:schemeClr val="tx2"/>
              </a:buClr>
              <a:buSzPct val="120000"/>
              <a:buFont typeface="Arial" charset="0"/>
              <a:buChar char="–"/>
              <a:defRPr sz="1071" baseline="0"/>
            </a:lvl3pPr>
            <a:lvl4pPr marL="470111" lvl="3" indent="-119046" defTabSz="685122">
              <a:buClr>
                <a:schemeClr val="tx2"/>
              </a:buClr>
              <a:buSzPct val="120000"/>
              <a:buFont typeface="Arial" charset="0"/>
              <a:buChar char="▫"/>
              <a:defRPr sz="1071" baseline="0"/>
            </a:lvl4pPr>
            <a:lvl5pPr marL="573753" lvl="4" indent="-99610" defTabSz="685122">
              <a:buClr>
                <a:schemeClr val="tx2"/>
              </a:buClr>
              <a:buSzPct val="89000"/>
              <a:buFont typeface="Arial" charset="0"/>
              <a:buChar char="-"/>
              <a:defRPr sz="1071" baseline="0"/>
            </a:lvl5pPr>
            <a:lvl6pPr marL="573753" indent="-99610" defTabSz="685122" fontAlgn="base">
              <a:spcBef>
                <a:spcPct val="0"/>
              </a:spcBef>
              <a:spcAft>
                <a:spcPct val="0"/>
              </a:spcAft>
              <a:buClr>
                <a:schemeClr val="tx2"/>
              </a:buClr>
              <a:buSzPct val="89000"/>
              <a:buFont typeface="Arial" charset="0"/>
              <a:buChar char="-"/>
              <a:defRPr sz="1224" baseline="0"/>
            </a:lvl6pPr>
            <a:lvl7pPr marL="573753" indent="-99610" defTabSz="685122" fontAlgn="base">
              <a:spcBef>
                <a:spcPct val="0"/>
              </a:spcBef>
              <a:spcAft>
                <a:spcPct val="0"/>
              </a:spcAft>
              <a:buClr>
                <a:schemeClr val="tx2"/>
              </a:buClr>
              <a:buSzPct val="89000"/>
              <a:buFont typeface="Arial" charset="0"/>
              <a:buChar char="-"/>
              <a:defRPr sz="1224" baseline="0"/>
            </a:lvl7pPr>
            <a:lvl8pPr marL="573753" indent="-99610" defTabSz="685122" fontAlgn="base">
              <a:spcBef>
                <a:spcPct val="0"/>
              </a:spcBef>
              <a:spcAft>
                <a:spcPct val="0"/>
              </a:spcAft>
              <a:buClr>
                <a:schemeClr val="tx2"/>
              </a:buClr>
              <a:buSzPct val="89000"/>
              <a:buFont typeface="Arial" charset="0"/>
              <a:buChar char="-"/>
              <a:defRPr sz="1224" baseline="0"/>
            </a:lvl8pPr>
            <a:lvl9pPr marL="573753" indent="-99610" defTabSz="685122" fontAlgn="base">
              <a:spcBef>
                <a:spcPct val="0"/>
              </a:spcBef>
              <a:spcAft>
                <a:spcPct val="0"/>
              </a:spcAft>
              <a:buClr>
                <a:schemeClr val="tx2"/>
              </a:buClr>
              <a:buSzPct val="89000"/>
              <a:buFont typeface="Arial" charset="0"/>
              <a:buChar char="-"/>
              <a:defRPr sz="1224" baseline="0"/>
            </a:lvl9pPr>
          </a:lstStyle>
          <a:p>
            <a:pPr marL="111114" lvl="1" indent="-110204" defTabSz="513680">
              <a:spcBef>
                <a:spcPct val="15000"/>
              </a:spcBef>
              <a:buClr>
                <a:srgbClr val="49648C"/>
              </a:buClr>
            </a:pPr>
            <a:r>
              <a:rPr lang="fr-FR" sz="830" dirty="0">
                <a:solidFill>
                  <a:srgbClr val="000000"/>
                </a:solidFill>
              </a:rPr>
              <a:t>Évaluation du métier sur l’atteinte des objectifs du sprint </a:t>
            </a:r>
          </a:p>
          <a:p>
            <a:pPr marL="910" lvl="1" indent="0" defTabSz="513680">
              <a:spcBef>
                <a:spcPct val="15000"/>
              </a:spcBef>
              <a:buClr>
                <a:srgbClr val="49648C"/>
              </a:buClr>
              <a:buNone/>
            </a:pPr>
            <a:r>
              <a:rPr lang="fr-FR" sz="830" dirty="0">
                <a:solidFill>
                  <a:srgbClr val="000000"/>
                </a:solidFill>
              </a:rPr>
              <a:t>   (quantité et qualité)</a:t>
            </a:r>
          </a:p>
        </p:txBody>
      </p:sp>
      <p:sp>
        <p:nvSpPr>
          <p:cNvPr id="69" name="Rectangle 68">
            <a:extLst>
              <a:ext uri="{FF2B5EF4-FFF2-40B4-BE49-F238E27FC236}">
                <a16:creationId xmlns:a16="http://schemas.microsoft.com/office/drawing/2014/main" id="{4FA0195B-752A-4F1B-ABCD-A8F4E75D298A}"/>
              </a:ext>
            </a:extLst>
          </p:cNvPr>
          <p:cNvSpPr/>
          <p:nvPr/>
        </p:nvSpPr>
        <p:spPr>
          <a:xfrm>
            <a:off x="6793606" y="215081"/>
            <a:ext cx="2350395" cy="2226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91"/>
            <a:r>
              <a:rPr lang="fr-FR" sz="1100" b="1">
                <a:solidFill>
                  <a:prstClr val="white"/>
                </a:solidFill>
                <a:latin typeface="Raleway"/>
              </a:rPr>
              <a:t>Cérémonie de la </a:t>
            </a:r>
            <a:r>
              <a:rPr lang="fr-FR" sz="1100" b="1" err="1">
                <a:solidFill>
                  <a:prstClr val="white"/>
                </a:solidFill>
                <a:latin typeface="Raleway"/>
              </a:rPr>
              <a:t>squad</a:t>
            </a:r>
            <a:endParaRPr lang="fr-FR" sz="1100" b="1">
              <a:solidFill>
                <a:prstClr val="white"/>
              </a:solidFill>
              <a:latin typeface="Raleway"/>
            </a:endParaRPr>
          </a:p>
        </p:txBody>
      </p:sp>
      <p:sp>
        <p:nvSpPr>
          <p:cNvPr id="73" name="Title 2">
            <a:extLst>
              <a:ext uri="{FF2B5EF4-FFF2-40B4-BE49-F238E27FC236}">
                <a16:creationId xmlns:a16="http://schemas.microsoft.com/office/drawing/2014/main" id="{02F212C1-4A35-4522-8B9B-0355D9223C44}"/>
              </a:ext>
            </a:extLst>
          </p:cNvPr>
          <p:cNvSpPr txBox="1">
            <a:spLocks/>
          </p:cNvSpPr>
          <p:nvPr/>
        </p:nvSpPr>
        <p:spPr bwMode="auto">
          <a:xfrm>
            <a:off x="179388" y="189530"/>
            <a:ext cx="8785225" cy="42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a:lstStyle>
          <a:p>
            <a:pPr>
              <a:lnSpc>
                <a:spcPct val="100000"/>
              </a:lnSpc>
            </a:pPr>
            <a:r>
              <a:rPr lang="fr-FR" sz="1000" dirty="0">
                <a:solidFill>
                  <a:schemeClr val="tx1"/>
                </a:solidFill>
              </a:rPr>
              <a:t>CÉRÉMONIES PROJETS ET RITUELS AGILES</a:t>
            </a:r>
          </a:p>
          <a:p>
            <a:pPr>
              <a:lnSpc>
                <a:spcPct val="100000"/>
              </a:lnSpc>
            </a:pPr>
            <a:r>
              <a:rPr lang="fr-FR" sz="1400" dirty="0">
                <a:solidFill>
                  <a:schemeClr val="accent6">
                    <a:lumMod val="60000"/>
                    <a:lumOff val="40000"/>
                  </a:schemeClr>
                </a:solidFill>
                <a:latin typeface="Themis Display" pitchFamily="50" charset="0"/>
              </a:rPr>
              <a:t>Sprint </a:t>
            </a:r>
            <a:r>
              <a:rPr lang="fr-FR" sz="1400" dirty="0" err="1">
                <a:solidFill>
                  <a:schemeClr val="accent6">
                    <a:lumMod val="60000"/>
                    <a:lumOff val="40000"/>
                  </a:schemeClr>
                </a:solidFill>
                <a:latin typeface="Themis Display" pitchFamily="50" charset="0"/>
              </a:rPr>
              <a:t>Review</a:t>
            </a:r>
            <a:endParaRPr lang="fr-FR" sz="1400" dirty="0">
              <a:solidFill>
                <a:schemeClr val="accent6">
                  <a:lumMod val="60000"/>
                  <a:lumOff val="40000"/>
                </a:schemeClr>
              </a:solidFill>
            </a:endParaRPr>
          </a:p>
        </p:txBody>
      </p:sp>
      <p:sp>
        <p:nvSpPr>
          <p:cNvPr id="75" name="Espace réservé du pied de page 1">
            <a:extLst>
              <a:ext uri="{FF2B5EF4-FFF2-40B4-BE49-F238E27FC236}">
                <a16:creationId xmlns:a16="http://schemas.microsoft.com/office/drawing/2014/main" id="{E6733A75-E225-4932-8945-51D237E29C25}"/>
              </a:ext>
            </a:extLst>
          </p:cNvPr>
          <p:cNvSpPr>
            <a:spLocks noGrp="1"/>
          </p:cNvSpPr>
          <p:nvPr>
            <p:ph type="ftr" sz="quarter" idx="13"/>
          </p:nvPr>
        </p:nvSpPr>
        <p:spPr>
          <a:xfrm>
            <a:off x="1331913" y="4686300"/>
            <a:ext cx="3141662" cy="268288"/>
          </a:xfrm>
        </p:spPr>
        <p:txBody>
          <a:bodyPr/>
          <a:lstStyle/>
          <a:p>
            <a:r>
              <a:rPr lang="fr-FR" altLang="fr-FR" b="0" dirty="0"/>
              <a:t>NORM_SNUM_CérémoniesSquadAgile_V3</a:t>
            </a:r>
          </a:p>
        </p:txBody>
      </p:sp>
      <p:sp>
        <p:nvSpPr>
          <p:cNvPr id="70" name="TextBox 80">
            <a:extLst>
              <a:ext uri="{FF2B5EF4-FFF2-40B4-BE49-F238E27FC236}">
                <a16:creationId xmlns:a16="http://schemas.microsoft.com/office/drawing/2014/main" id="{E2C3E67A-8168-4DED-B609-3F6790AD1388}"/>
              </a:ext>
            </a:extLst>
          </p:cNvPr>
          <p:cNvSpPr txBox="1">
            <a:spLocks/>
          </p:cNvSpPr>
          <p:nvPr/>
        </p:nvSpPr>
        <p:spPr>
          <a:xfrm>
            <a:off x="4572000" y="2442083"/>
            <a:ext cx="4448629" cy="1142620"/>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Présenter les éléments testés au cours du sprint, les anomalies résiduels par niveaux de criticité et de priorité</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Valider les éléments terminés du point de vue métier, en fonction des tests résiduels éventuels à mener</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Partager sur les demandes d’évolution recensées au cours des campagnes de tests du sprint</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Actualiser les tâches restantes du point de vue des tests</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Anticiper le périmètre des prochaines sprints sur la partie des tests</a:t>
            </a:r>
          </a:p>
          <a:p>
            <a:pPr marL="171446" lvl="1" indent="-171446" algn="just" defTabSz="699638" fontAlgn="t">
              <a:buClr>
                <a:schemeClr val="tx1"/>
              </a:buClr>
              <a:buFont typeface="Arial" panose="020B0604020202020204" pitchFamily="34" charset="0"/>
              <a:buChar char="•"/>
            </a:pPr>
            <a:r>
              <a:rPr lang="fr-FR" sz="825" dirty="0">
                <a:latin typeface="Raleway" panose="020B0503030101060003" pitchFamily="34" charset="0"/>
              </a:rPr>
              <a:t>Affiner les critères de livraison du produit en fonction des éléments tests</a:t>
            </a:r>
          </a:p>
        </p:txBody>
      </p:sp>
    </p:spTree>
    <p:extLst>
      <p:ext uri="{BB962C8B-B14F-4D97-AF65-F5344CB8AC3E}">
        <p14:creationId xmlns:p14="http://schemas.microsoft.com/office/powerpoint/2010/main" val="3131964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364FA8-0AC4-479A-827A-120B9E9DCD8E}"/>
              </a:ext>
            </a:extLst>
          </p:cNvPr>
          <p:cNvSpPr txBox="1">
            <a:spLocks/>
          </p:cNvSpPr>
          <p:nvPr/>
        </p:nvSpPr>
        <p:spPr bwMode="gray">
          <a:xfrm>
            <a:off x="866917" y="999131"/>
            <a:ext cx="4042118" cy="8558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28550" indent="-128550" defTabSz="699655" fontAlgn="t">
              <a:buClr>
                <a:srgbClr val="49648C"/>
              </a:buClr>
              <a:buFont typeface="Wingdings" panose="05000000000000000000" pitchFamily="2" charset="2"/>
              <a:buChar char="§"/>
            </a:pPr>
            <a:r>
              <a:rPr lang="fr-FR" sz="787" dirty="0">
                <a:solidFill>
                  <a:srgbClr val="000000"/>
                </a:solidFill>
                <a:latin typeface="Raleway"/>
              </a:rPr>
              <a:t>Partager avec les différents acteurs les retours sur l’efficacité du fonctionnement dans </a:t>
            </a:r>
            <a:r>
              <a:rPr lang="fr-FR" sz="787" dirty="0">
                <a:latin typeface="Raleway"/>
              </a:rPr>
              <a:t>une logique d’amélioration continue. Ces conclusions sont prises en compte lors de la planification du sprint suivante (charge, fonctionnement, etc.)</a:t>
            </a:r>
          </a:p>
          <a:p>
            <a:pPr marL="128550" indent="-128550" defTabSz="699655" fontAlgn="t">
              <a:buClr>
                <a:srgbClr val="49648C"/>
              </a:buClr>
              <a:buFont typeface="Wingdings" panose="05000000000000000000" pitchFamily="2" charset="2"/>
              <a:buChar char="§"/>
            </a:pPr>
            <a:r>
              <a:rPr lang="fr-FR" sz="800" dirty="0">
                <a:latin typeface="Raleway" panose="020B0503030101060003" pitchFamily="34" charset="0"/>
              </a:rPr>
              <a:t>Faire le bilan de la conduite des tests sur le sprint écoulé avec l’ensemble des acteurs</a:t>
            </a:r>
          </a:p>
          <a:p>
            <a:pPr marL="128550" indent="-128550" defTabSz="699655" fontAlgn="t">
              <a:buClr>
                <a:srgbClr val="49648C"/>
              </a:buClr>
              <a:buFont typeface="Wingdings" panose="05000000000000000000" pitchFamily="2" charset="2"/>
              <a:buChar char="§"/>
            </a:pPr>
            <a:r>
              <a:rPr lang="fr-FR" sz="800" dirty="0">
                <a:latin typeface="Raleway" panose="020B0503030101060003" pitchFamily="34" charset="0"/>
              </a:rPr>
              <a:t>Evaluer l’efficacité des actions menées et déterminer les axes d’amélioration possible pour les sprints à venir sur les tests</a:t>
            </a:r>
          </a:p>
        </p:txBody>
      </p:sp>
      <p:sp>
        <p:nvSpPr>
          <p:cNvPr id="7" name="TextBox 73">
            <a:extLst>
              <a:ext uri="{FF2B5EF4-FFF2-40B4-BE49-F238E27FC236}">
                <a16:creationId xmlns:a16="http://schemas.microsoft.com/office/drawing/2014/main" id="{B678022D-7CE0-469F-B042-8CC7DD07D59E}"/>
              </a:ext>
            </a:extLst>
          </p:cNvPr>
          <p:cNvSpPr txBox="1">
            <a:spLocks/>
          </p:cNvSpPr>
          <p:nvPr/>
        </p:nvSpPr>
        <p:spPr>
          <a:xfrm>
            <a:off x="5285935" y="999035"/>
            <a:ext cx="3186422" cy="85382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8375" indent="-98375" defTabSz="665153">
              <a:buClr>
                <a:srgbClr val="49648C"/>
              </a:buClr>
              <a:buFont typeface="Wingdings" panose="05000000000000000000" pitchFamily="2" charset="2"/>
              <a:buChar char="§"/>
            </a:pPr>
            <a:r>
              <a:rPr lang="fr-FR" sz="787" dirty="0">
                <a:solidFill>
                  <a:srgbClr val="000000"/>
                </a:solidFill>
                <a:latin typeface="Raleway"/>
              </a:rPr>
              <a:t>Animateur : </a:t>
            </a:r>
            <a:r>
              <a:rPr lang="fr-FR" sz="787" dirty="0" err="1">
                <a:solidFill>
                  <a:srgbClr val="000000"/>
                </a:solidFill>
                <a:latin typeface="Raleway"/>
              </a:rPr>
              <a:t>Scrum</a:t>
            </a:r>
            <a:r>
              <a:rPr lang="fr-FR" sz="787" dirty="0">
                <a:solidFill>
                  <a:srgbClr val="000000"/>
                </a:solidFill>
                <a:latin typeface="Raleway"/>
              </a:rPr>
              <a:t> </a:t>
            </a:r>
            <a:r>
              <a:rPr lang="fr-FR" sz="787" dirty="0">
                <a:latin typeface="Raleway"/>
              </a:rPr>
              <a:t>Master </a:t>
            </a:r>
            <a:r>
              <a:rPr lang="fr-FR" sz="800" dirty="0">
                <a:latin typeface="Raleway" panose="020B0503030101060003" pitchFamily="34" charset="0"/>
              </a:rPr>
              <a:t>/ Chef de projet tests en fonction des besoins</a:t>
            </a:r>
            <a:endParaRPr lang="fr-FR" sz="787" dirty="0">
              <a:latin typeface="Raleway"/>
            </a:endParaRPr>
          </a:p>
          <a:p>
            <a:pPr marL="98375" indent="-98375" defTabSz="665153">
              <a:buClr>
                <a:srgbClr val="49648C"/>
              </a:buClr>
              <a:buFont typeface="Wingdings" panose="05000000000000000000" pitchFamily="2" charset="2"/>
              <a:buChar char="§"/>
            </a:pPr>
            <a:r>
              <a:rPr lang="fr-FR" sz="800" dirty="0">
                <a:latin typeface="Raleway" panose="020B0503030101060003" pitchFamily="34" charset="0"/>
              </a:rPr>
              <a:t>Participants obligatoires :</a:t>
            </a:r>
            <a:r>
              <a:rPr lang="fr-FR" sz="787" dirty="0">
                <a:latin typeface="Raleway"/>
              </a:rPr>
              <a:t> Product Owner, Membres de la squad, Leader de la squad d’intégration, Chef(s) de projets</a:t>
            </a:r>
          </a:p>
          <a:p>
            <a:pPr marL="98375" indent="-98375" defTabSz="665153">
              <a:buClr>
                <a:srgbClr val="49648C"/>
              </a:buClr>
              <a:buFont typeface="Wingdings" panose="05000000000000000000" pitchFamily="2" charset="2"/>
              <a:buChar char="§"/>
            </a:pPr>
            <a:r>
              <a:rPr lang="fr-FR" sz="787" dirty="0">
                <a:latin typeface="Raleway"/>
              </a:rPr>
              <a:t>Participants facultatifs : Coach Agile</a:t>
            </a:r>
          </a:p>
          <a:p>
            <a:pPr marL="98375" indent="-98375" defTabSz="665153">
              <a:buClr>
                <a:srgbClr val="49648C"/>
              </a:buClr>
              <a:buFont typeface="Wingdings" panose="05000000000000000000" pitchFamily="2" charset="2"/>
              <a:buChar char="§"/>
            </a:pPr>
            <a:r>
              <a:rPr lang="fr-FR" sz="787" dirty="0">
                <a:latin typeface="Raleway"/>
              </a:rPr>
              <a:t>Attention : Pas de parties prenantes durant cette cérémonie, c’est un moment propre à la squad</a:t>
            </a:r>
          </a:p>
        </p:txBody>
      </p:sp>
      <p:sp>
        <p:nvSpPr>
          <p:cNvPr id="8" name="Rectangle 7">
            <a:extLst>
              <a:ext uri="{FF2B5EF4-FFF2-40B4-BE49-F238E27FC236}">
                <a16:creationId xmlns:a16="http://schemas.microsoft.com/office/drawing/2014/main" id="{7E39FDF2-8E99-4D7C-911D-C91124BE1AA7}"/>
              </a:ext>
            </a:extLst>
          </p:cNvPr>
          <p:cNvSpPr txBox="1">
            <a:spLocks/>
          </p:cNvSpPr>
          <p:nvPr>
            <p:custDataLst>
              <p:tags r:id="rId1"/>
            </p:custDataLst>
          </p:nvPr>
        </p:nvSpPr>
        <p:spPr>
          <a:xfrm>
            <a:off x="866919" y="2181716"/>
            <a:ext cx="1017266" cy="11785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defTabSz="665153">
              <a:spcBef>
                <a:spcPts val="450"/>
              </a:spcBef>
              <a:spcAft>
                <a:spcPts val="150"/>
              </a:spcAft>
              <a:buClr>
                <a:srgbClr val="000000"/>
              </a:buClr>
              <a:buNone/>
            </a:pPr>
            <a:r>
              <a:rPr lang="fr-FR" sz="766" b="1">
                <a:solidFill>
                  <a:srgbClr val="49648C"/>
                </a:solidFill>
                <a:latin typeface="Raleway"/>
                <a:sym typeface="Arial"/>
              </a:rPr>
              <a:t>Durée / Fréquence</a:t>
            </a:r>
          </a:p>
        </p:txBody>
      </p:sp>
      <p:sp>
        <p:nvSpPr>
          <p:cNvPr id="12" name="Rectangle 5">
            <a:extLst>
              <a:ext uri="{FF2B5EF4-FFF2-40B4-BE49-F238E27FC236}">
                <a16:creationId xmlns:a16="http://schemas.microsoft.com/office/drawing/2014/main" id="{A9A91BEB-40FB-472A-A202-A6A283E68EF6}"/>
              </a:ext>
            </a:extLst>
          </p:cNvPr>
          <p:cNvSpPr txBox="1">
            <a:spLocks/>
          </p:cNvSpPr>
          <p:nvPr/>
        </p:nvSpPr>
        <p:spPr bwMode="gray">
          <a:xfrm>
            <a:off x="866918" y="741427"/>
            <a:ext cx="4063108" cy="1178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16">
              <a:buClr>
                <a:srgbClr val="49648C"/>
              </a:buClr>
            </a:pPr>
            <a:r>
              <a:rPr lang="fr-FR" sz="766" b="1">
                <a:solidFill>
                  <a:srgbClr val="C42828">
                    <a:lumMod val="60000"/>
                    <a:lumOff val="40000"/>
                  </a:srgbClr>
                </a:solidFill>
                <a:latin typeface="Raleway"/>
              </a:rPr>
              <a:t>Objectifs</a:t>
            </a:r>
          </a:p>
        </p:txBody>
      </p:sp>
      <p:sp>
        <p:nvSpPr>
          <p:cNvPr id="13" name="Rectangle 5">
            <a:extLst>
              <a:ext uri="{FF2B5EF4-FFF2-40B4-BE49-F238E27FC236}">
                <a16:creationId xmlns:a16="http://schemas.microsoft.com/office/drawing/2014/main" id="{4A283A82-3D4C-49CF-8065-A319AE76C08C}"/>
              </a:ext>
            </a:extLst>
          </p:cNvPr>
          <p:cNvSpPr txBox="1">
            <a:spLocks/>
          </p:cNvSpPr>
          <p:nvPr/>
        </p:nvSpPr>
        <p:spPr bwMode="gray">
          <a:xfrm>
            <a:off x="5285935" y="741882"/>
            <a:ext cx="2327589" cy="1178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16">
              <a:buClr>
                <a:srgbClr val="49648C"/>
              </a:buClr>
            </a:pPr>
            <a:r>
              <a:rPr lang="fr-FR" sz="766" b="1">
                <a:solidFill>
                  <a:srgbClr val="C42828">
                    <a:lumMod val="60000"/>
                    <a:lumOff val="40000"/>
                  </a:srgbClr>
                </a:solidFill>
                <a:latin typeface="Raleway"/>
                <a:cs typeface="Arial" panose="020B0604020202020204" pitchFamily="34" charset="0"/>
              </a:rPr>
              <a:t>Participants</a:t>
            </a:r>
            <a:endParaRPr lang="fr-FR" sz="766" b="1">
              <a:solidFill>
                <a:srgbClr val="C42828">
                  <a:lumMod val="60000"/>
                  <a:lumOff val="40000"/>
                </a:srgbClr>
              </a:solidFill>
              <a:latin typeface="Raleway"/>
            </a:endParaRPr>
          </a:p>
        </p:txBody>
      </p:sp>
      <p:sp>
        <p:nvSpPr>
          <p:cNvPr id="14" name="Rectangle 5">
            <a:extLst>
              <a:ext uri="{FF2B5EF4-FFF2-40B4-BE49-F238E27FC236}">
                <a16:creationId xmlns:a16="http://schemas.microsoft.com/office/drawing/2014/main" id="{63645D83-3453-495A-99E3-2DD73C2AB85E}"/>
              </a:ext>
            </a:extLst>
          </p:cNvPr>
          <p:cNvSpPr txBox="1">
            <a:spLocks/>
          </p:cNvSpPr>
          <p:nvPr/>
        </p:nvSpPr>
        <p:spPr bwMode="gray">
          <a:xfrm>
            <a:off x="866917" y="1918374"/>
            <a:ext cx="3335604"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16">
              <a:buClr>
                <a:srgbClr val="49648C"/>
              </a:buClr>
            </a:pPr>
            <a:r>
              <a:rPr lang="fr-FR" sz="766" b="1" dirty="0">
                <a:solidFill>
                  <a:srgbClr val="C42828">
                    <a:lumMod val="60000"/>
                    <a:lumOff val="40000"/>
                  </a:srgbClr>
                </a:solidFill>
                <a:latin typeface="Raleway"/>
              </a:rPr>
              <a:t>Principes</a:t>
            </a:r>
          </a:p>
        </p:txBody>
      </p:sp>
      <p:sp>
        <p:nvSpPr>
          <p:cNvPr id="15" name="TextBox 80">
            <a:extLst>
              <a:ext uri="{FF2B5EF4-FFF2-40B4-BE49-F238E27FC236}">
                <a16:creationId xmlns:a16="http://schemas.microsoft.com/office/drawing/2014/main" id="{7B4AED54-BF2B-41A3-8E83-9A47F0B94CD0}"/>
              </a:ext>
            </a:extLst>
          </p:cNvPr>
          <p:cNvSpPr txBox="1">
            <a:spLocks/>
          </p:cNvSpPr>
          <p:nvPr/>
        </p:nvSpPr>
        <p:spPr>
          <a:xfrm>
            <a:off x="866918" y="2341303"/>
            <a:ext cx="4372881" cy="121123"/>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7" lvl="1" indent="-110207" defTabSz="513692">
              <a:spcBef>
                <a:spcPts val="450"/>
              </a:spcBef>
              <a:spcAft>
                <a:spcPts val="150"/>
              </a:spcAft>
              <a:buClr>
                <a:srgbClr val="49648C"/>
              </a:buClr>
            </a:pPr>
            <a:r>
              <a:rPr lang="fr-FR" sz="787">
                <a:solidFill>
                  <a:srgbClr val="000000"/>
                </a:solidFill>
                <a:latin typeface="Raleway"/>
              </a:rPr>
              <a:t>2 heures à la fin de chaque sprint</a:t>
            </a:r>
            <a:endParaRPr lang="fr-FR" sz="766">
              <a:solidFill>
                <a:srgbClr val="000000"/>
              </a:solidFill>
              <a:latin typeface="Raleway"/>
            </a:endParaRPr>
          </a:p>
        </p:txBody>
      </p:sp>
      <p:sp>
        <p:nvSpPr>
          <p:cNvPr id="19" name="Line 135">
            <a:extLst>
              <a:ext uri="{FF2B5EF4-FFF2-40B4-BE49-F238E27FC236}">
                <a16:creationId xmlns:a16="http://schemas.microsoft.com/office/drawing/2014/main" id="{435F1B4D-4BA5-47D4-A09B-347C9FBF4CE4}"/>
              </a:ext>
            </a:extLst>
          </p:cNvPr>
          <p:cNvSpPr>
            <a:spLocks noChangeShapeType="1"/>
          </p:cNvSpPr>
          <p:nvPr/>
        </p:nvSpPr>
        <p:spPr bwMode="gray">
          <a:xfrm>
            <a:off x="886820" y="940854"/>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defTabSz="914111"/>
            <a:endParaRPr lang="fr-FR" sz="766">
              <a:solidFill>
                <a:srgbClr val="49648C"/>
              </a:solidFill>
              <a:latin typeface="Raleway"/>
            </a:endParaRPr>
          </a:p>
        </p:txBody>
      </p:sp>
      <p:sp>
        <p:nvSpPr>
          <p:cNvPr id="20" name="TextBox 80">
            <a:extLst>
              <a:ext uri="{FF2B5EF4-FFF2-40B4-BE49-F238E27FC236}">
                <a16:creationId xmlns:a16="http://schemas.microsoft.com/office/drawing/2014/main" id="{2CD9551E-E81A-4B7D-B999-4E678261CD60}"/>
              </a:ext>
            </a:extLst>
          </p:cNvPr>
          <p:cNvSpPr txBox="1">
            <a:spLocks/>
          </p:cNvSpPr>
          <p:nvPr/>
        </p:nvSpPr>
        <p:spPr>
          <a:xfrm>
            <a:off x="866919" y="2683773"/>
            <a:ext cx="4029325" cy="1282467"/>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7" lvl="1" indent="-110207" defTabSz="513692">
              <a:spcBef>
                <a:spcPts val="300"/>
              </a:spcBef>
              <a:buClr>
                <a:srgbClr val="49648C"/>
              </a:buClr>
            </a:pPr>
            <a:r>
              <a:rPr lang="fr-FR" sz="787" dirty="0">
                <a:solidFill>
                  <a:srgbClr val="000000"/>
                </a:solidFill>
                <a:latin typeface="Raleway"/>
              </a:rPr>
              <a:t>Prendre du recul sur la manière dont le dernier sprint s’est déroulé (processus, outils, interactions au sein de l’équipe, relations avec les parties prenantes…)</a:t>
            </a:r>
          </a:p>
          <a:p>
            <a:pPr marL="111117" lvl="1" indent="-110207" defTabSz="513692">
              <a:spcBef>
                <a:spcPts val="300"/>
              </a:spcBef>
              <a:buClr>
                <a:srgbClr val="49648C"/>
              </a:buClr>
            </a:pPr>
            <a:r>
              <a:rPr lang="fr-FR" sz="787" dirty="0">
                <a:solidFill>
                  <a:srgbClr val="000000"/>
                </a:solidFill>
                <a:latin typeface="Raleway"/>
              </a:rPr>
              <a:t>Identification des points positifs et des difficultés rencontrées</a:t>
            </a:r>
          </a:p>
          <a:p>
            <a:pPr marL="111117" lvl="1" indent="-110207" defTabSz="513692">
              <a:spcBef>
                <a:spcPts val="300"/>
              </a:spcBef>
              <a:buClr>
                <a:srgbClr val="49648C"/>
              </a:buClr>
            </a:pPr>
            <a:r>
              <a:rPr lang="fr-FR" sz="787" dirty="0">
                <a:solidFill>
                  <a:srgbClr val="000000"/>
                </a:solidFill>
                <a:latin typeface="Raleway"/>
              </a:rPr>
              <a:t>Créer un plan concret pour mettre en œuvre les améliorations prioritaires </a:t>
            </a:r>
          </a:p>
          <a:p>
            <a:pPr marL="111117" lvl="1" indent="-110207" defTabSz="513692">
              <a:spcBef>
                <a:spcPts val="300"/>
              </a:spcBef>
              <a:buClr>
                <a:srgbClr val="49648C"/>
              </a:buClr>
            </a:pPr>
            <a:r>
              <a:rPr lang="fr-FR" sz="787" dirty="0">
                <a:solidFill>
                  <a:srgbClr val="000000"/>
                </a:solidFill>
                <a:latin typeface="Raleway"/>
              </a:rPr>
              <a:t>Partager les résultats du sprint, à comparer avec les engagements en termes d’activités et de fonctionnalités pris lors de la planification du sprint</a:t>
            </a:r>
          </a:p>
          <a:p>
            <a:pPr marL="111117" lvl="1" indent="-110207" defTabSz="513692">
              <a:spcBef>
                <a:spcPts val="300"/>
              </a:spcBef>
              <a:buClr>
                <a:srgbClr val="49648C"/>
              </a:buClr>
            </a:pPr>
            <a:r>
              <a:rPr lang="fr-FR" sz="787" dirty="0">
                <a:solidFill>
                  <a:srgbClr val="000000"/>
                </a:solidFill>
                <a:latin typeface="Raleway"/>
              </a:rPr>
              <a:t>Analyser les écarts et collecter les retours auprès des acteurs du sprint pour améliorer le fonctionnement opérationnel</a:t>
            </a:r>
          </a:p>
          <a:p>
            <a:pPr marL="111117" lvl="1" indent="-110207" defTabSz="513692">
              <a:spcBef>
                <a:spcPts val="300"/>
              </a:spcBef>
              <a:buClr>
                <a:srgbClr val="49648C"/>
              </a:buClr>
            </a:pPr>
            <a:endParaRPr lang="fr-FR" sz="787" dirty="0">
              <a:solidFill>
                <a:srgbClr val="000000"/>
              </a:solidFill>
              <a:latin typeface="Raleway"/>
            </a:endParaRPr>
          </a:p>
        </p:txBody>
      </p:sp>
      <p:sp>
        <p:nvSpPr>
          <p:cNvPr id="21" name="Line 135">
            <a:extLst>
              <a:ext uri="{FF2B5EF4-FFF2-40B4-BE49-F238E27FC236}">
                <a16:creationId xmlns:a16="http://schemas.microsoft.com/office/drawing/2014/main" id="{CC41C6CA-AFD8-436D-A329-8C5C9FB01166}"/>
              </a:ext>
            </a:extLst>
          </p:cNvPr>
          <p:cNvSpPr>
            <a:spLocks noChangeShapeType="1"/>
          </p:cNvSpPr>
          <p:nvPr/>
        </p:nvSpPr>
        <p:spPr bwMode="gray">
          <a:xfrm>
            <a:off x="886820" y="2094547"/>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defTabSz="914111"/>
            <a:endParaRPr lang="fr-FR" sz="766">
              <a:solidFill>
                <a:srgbClr val="49648C"/>
              </a:solidFill>
              <a:latin typeface="Raleway"/>
            </a:endParaRPr>
          </a:p>
        </p:txBody>
      </p:sp>
      <p:sp>
        <p:nvSpPr>
          <p:cNvPr id="23" name="Rectangle 7">
            <a:extLst>
              <a:ext uri="{FF2B5EF4-FFF2-40B4-BE49-F238E27FC236}">
                <a16:creationId xmlns:a16="http://schemas.microsoft.com/office/drawing/2014/main" id="{366670E6-9CB6-497E-9665-3F73841DB51E}"/>
              </a:ext>
            </a:extLst>
          </p:cNvPr>
          <p:cNvSpPr txBox="1">
            <a:spLocks/>
          </p:cNvSpPr>
          <p:nvPr>
            <p:custDataLst>
              <p:tags r:id="rId2"/>
            </p:custDataLst>
          </p:nvPr>
        </p:nvSpPr>
        <p:spPr>
          <a:xfrm>
            <a:off x="866919" y="2513993"/>
            <a:ext cx="1017266" cy="11785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marL="0" lvl="0" indent="0" defTabSz="887129" eaLnBrk="1" hangingPunct="1">
              <a:buClr>
                <a:schemeClr val="tx2"/>
              </a:buClr>
              <a:defRPr>
                <a:latin typeface="+mn-lt"/>
                <a:cs typeface="Arial" panose="020B0604020202020204" pitchFamily="34" charset="0"/>
              </a:defRPr>
            </a:lvl1pPr>
            <a:lvl2pPr marL="191897" lvl="1" indent="-190327" defTabSz="887129" eaLnBrk="1" hangingPunct="1">
              <a:buClr>
                <a:schemeClr val="tx1"/>
              </a:buClr>
              <a:buSzPct val="125000"/>
              <a:buFont typeface="Arial" charset="0"/>
              <a:buChar char="▪"/>
              <a:defRPr>
                <a:latin typeface="+mn-lt"/>
                <a:cs typeface="Arial" panose="020B0604020202020204" pitchFamily="34" charset="0"/>
              </a:defRPr>
            </a:lvl2pPr>
            <a:lvl3pPr marL="452959" lvl="2" indent="-259534" defTabSz="887129" eaLnBrk="1" hangingPunct="1">
              <a:buClr>
                <a:schemeClr val="tx1"/>
              </a:buClr>
              <a:buSzPct val="120000"/>
              <a:buFont typeface="Arial" charset="0"/>
              <a:buChar char="–"/>
              <a:defRPr>
                <a:latin typeface="+mn-lt"/>
                <a:cs typeface="Arial" panose="020B0604020202020204" pitchFamily="34" charset="0"/>
              </a:defRPr>
            </a:lvl3pPr>
            <a:lvl4pPr marL="608724" lvl="3" indent="-154154" defTabSz="887129" eaLnBrk="1" hangingPunct="1">
              <a:buClr>
                <a:schemeClr val="tx1"/>
              </a:buClr>
              <a:buSzPct val="120000"/>
              <a:buFont typeface="Arial" charset="0"/>
              <a:buChar char="▫"/>
              <a:defRPr>
                <a:latin typeface="+mn-lt"/>
                <a:cs typeface="Arial" panose="020B0604020202020204" pitchFamily="34" charset="0"/>
              </a:defRPr>
            </a:lvl4pPr>
            <a:lvl5pPr marL="742926" lvl="4" indent="-128981" defTabSz="887129" eaLnBrk="1" hangingPunct="1">
              <a:buClr>
                <a:schemeClr val="tx1"/>
              </a:buClr>
              <a:buSzPct val="89000"/>
              <a:buFont typeface="Arial" charset="0"/>
              <a:buChar char="-"/>
              <a:defRPr>
                <a:latin typeface="+mn-lt"/>
                <a:cs typeface="Arial" panose="020B0604020202020204" pitchFamily="34" charset="0"/>
              </a:defRPr>
            </a:lvl5pPr>
            <a:lvl6pPr marL="742926" indent="-128981" defTabSz="887129" fontAlgn="base">
              <a:spcBef>
                <a:spcPct val="0"/>
              </a:spcBef>
              <a:spcAft>
                <a:spcPct val="0"/>
              </a:spcAft>
              <a:buClr>
                <a:schemeClr val="tx2"/>
              </a:buClr>
              <a:buSzPct val="89000"/>
              <a:buFont typeface="Arial" charset="0"/>
              <a:buChar char="-"/>
              <a:defRPr>
                <a:latin typeface="+mn-lt"/>
              </a:defRPr>
            </a:lvl6pPr>
            <a:lvl7pPr marL="742926" indent="-128981" defTabSz="887129" fontAlgn="base">
              <a:spcBef>
                <a:spcPct val="0"/>
              </a:spcBef>
              <a:spcAft>
                <a:spcPct val="0"/>
              </a:spcAft>
              <a:buClr>
                <a:schemeClr val="tx2"/>
              </a:buClr>
              <a:buSzPct val="89000"/>
              <a:buFont typeface="Arial" charset="0"/>
              <a:buChar char="-"/>
              <a:defRPr>
                <a:latin typeface="+mn-lt"/>
              </a:defRPr>
            </a:lvl7pPr>
            <a:lvl8pPr marL="742926" indent="-128981" defTabSz="887129" fontAlgn="base">
              <a:spcBef>
                <a:spcPct val="0"/>
              </a:spcBef>
              <a:spcAft>
                <a:spcPct val="0"/>
              </a:spcAft>
              <a:buClr>
                <a:schemeClr val="tx2"/>
              </a:buClr>
              <a:buSzPct val="89000"/>
              <a:buFont typeface="Arial" charset="0"/>
              <a:buChar char="-"/>
              <a:defRPr>
                <a:latin typeface="+mn-lt"/>
              </a:defRPr>
            </a:lvl8pPr>
            <a:lvl9pPr marL="742926" indent="-128981" defTabSz="887129" fontAlgn="base">
              <a:spcBef>
                <a:spcPct val="0"/>
              </a:spcBef>
              <a:spcAft>
                <a:spcPct val="0"/>
              </a:spcAft>
              <a:buClr>
                <a:schemeClr val="tx2"/>
              </a:buClr>
              <a:buSzPct val="89000"/>
              <a:buFont typeface="Arial" charset="0"/>
              <a:buChar char="-"/>
              <a:defRPr>
                <a:latin typeface="+mn-lt"/>
              </a:defRPr>
            </a:lvl9pPr>
          </a:lstStyle>
          <a:p>
            <a:pPr marL="910" lvl="1" indent="0" defTabSz="665153">
              <a:spcBef>
                <a:spcPts val="450"/>
              </a:spcBef>
              <a:spcAft>
                <a:spcPts val="150"/>
              </a:spcAft>
              <a:buClr>
                <a:srgbClr val="000000"/>
              </a:buClr>
              <a:buNone/>
            </a:pPr>
            <a:r>
              <a:rPr lang="fr-FR" sz="766" b="1">
                <a:solidFill>
                  <a:srgbClr val="49648C"/>
                </a:solidFill>
                <a:latin typeface="Raleway"/>
                <a:sym typeface="Arial"/>
              </a:rPr>
              <a:t>Activités</a:t>
            </a:r>
          </a:p>
        </p:txBody>
      </p:sp>
      <p:grpSp>
        <p:nvGrpSpPr>
          <p:cNvPr id="24" name="Groupe 62">
            <a:extLst>
              <a:ext uri="{FF2B5EF4-FFF2-40B4-BE49-F238E27FC236}">
                <a16:creationId xmlns:a16="http://schemas.microsoft.com/office/drawing/2014/main" id="{58D002DC-A336-4E60-97BC-780CE2B4ECF5}"/>
              </a:ext>
            </a:extLst>
          </p:cNvPr>
          <p:cNvGrpSpPr>
            <a:grpSpLocks/>
          </p:cNvGrpSpPr>
          <p:nvPr/>
        </p:nvGrpSpPr>
        <p:grpSpPr>
          <a:xfrm>
            <a:off x="5043294" y="696176"/>
            <a:ext cx="217304" cy="217303"/>
            <a:chOff x="6498805" y="1295079"/>
            <a:chExt cx="289806" cy="289805"/>
          </a:xfrm>
          <a:solidFill>
            <a:schemeClr val="accent3">
              <a:lumMod val="60000"/>
              <a:lumOff val="40000"/>
            </a:schemeClr>
          </a:solidFill>
        </p:grpSpPr>
        <p:sp>
          <p:nvSpPr>
            <p:cNvPr id="25" name="Ellipse 83">
              <a:extLst>
                <a:ext uri="{FF2B5EF4-FFF2-40B4-BE49-F238E27FC236}">
                  <a16:creationId xmlns:a16="http://schemas.microsoft.com/office/drawing/2014/main" id="{D0448E0C-0001-4757-9B23-F01B6199BD65}"/>
                </a:ext>
              </a:extLst>
            </p:cNvPr>
            <p:cNvSpPr>
              <a:spLocks/>
            </p:cNvSpPr>
            <p:nvPr/>
          </p:nvSpPr>
          <p:spPr>
            <a:xfrm>
              <a:off x="6498805" y="1295079"/>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111">
                <a:spcBef>
                  <a:spcPts val="75"/>
                </a:spcBef>
                <a:spcAft>
                  <a:spcPts val="75"/>
                </a:spcAft>
              </a:pPr>
              <a:endParaRPr lang="fr-FR" sz="1050">
                <a:solidFill>
                  <a:srgbClr val="213A8F"/>
                </a:solidFill>
                <a:latin typeface="Raleway"/>
              </a:endParaRPr>
            </a:p>
          </p:txBody>
        </p:sp>
        <p:grpSp>
          <p:nvGrpSpPr>
            <p:cNvPr id="26" name="Gruppierung 1004">
              <a:extLst>
                <a:ext uri="{FF2B5EF4-FFF2-40B4-BE49-F238E27FC236}">
                  <a16:creationId xmlns:a16="http://schemas.microsoft.com/office/drawing/2014/main" id="{F34A9071-E308-424B-A15D-D15EA69FEC31}"/>
                </a:ext>
              </a:extLst>
            </p:cNvPr>
            <p:cNvGrpSpPr>
              <a:grpSpLocks noChangeAspect="1"/>
            </p:cNvGrpSpPr>
            <p:nvPr/>
          </p:nvGrpSpPr>
          <p:grpSpPr>
            <a:xfrm>
              <a:off x="6543084" y="1342384"/>
              <a:ext cx="193570" cy="195370"/>
              <a:chOff x="3610370" y="3670356"/>
              <a:chExt cx="305384" cy="306823"/>
            </a:xfrm>
            <a:grpFill/>
          </p:grpSpPr>
          <p:sp>
            <p:nvSpPr>
              <p:cNvPr id="27" name="Freeform 306">
                <a:extLst>
                  <a:ext uri="{FF2B5EF4-FFF2-40B4-BE49-F238E27FC236}">
                    <a16:creationId xmlns:a16="http://schemas.microsoft.com/office/drawing/2014/main" id="{5EC481E8-50D3-4827-8475-CAD759D26FD3}"/>
                  </a:ext>
                </a:extLst>
              </p:cNvPr>
              <p:cNvSpPr>
                <a:spLocks noChangeArrowheads="1"/>
              </p:cNvSpPr>
              <p:nvPr/>
            </p:nvSpPr>
            <p:spPr bwMode="auto">
              <a:xfrm>
                <a:off x="3691038" y="3670356"/>
                <a:ext cx="142608" cy="10084"/>
              </a:xfrm>
              <a:custGeom>
                <a:avLst/>
                <a:gdLst>
                  <a:gd name="T0" fmla="*/ 0 w 438"/>
                  <a:gd name="T1" fmla="*/ 32 h 33"/>
                  <a:gd name="T2" fmla="*/ 0 w 438"/>
                  <a:gd name="T3" fmla="*/ 32 h 33"/>
                  <a:gd name="T4" fmla="*/ 219 w 438"/>
                  <a:gd name="T5" fmla="*/ 0 h 33"/>
                  <a:gd name="T6" fmla="*/ 437 w 438"/>
                  <a:gd name="T7" fmla="*/ 32 h 33"/>
                </a:gdLst>
                <a:ahLst/>
                <a:cxnLst>
                  <a:cxn ang="0">
                    <a:pos x="T0" y="T1"/>
                  </a:cxn>
                  <a:cxn ang="0">
                    <a:pos x="T2" y="T3"/>
                  </a:cxn>
                  <a:cxn ang="0">
                    <a:pos x="T4" y="T5"/>
                  </a:cxn>
                  <a:cxn ang="0">
                    <a:pos x="T6" y="T7"/>
                  </a:cxn>
                </a:cxnLst>
                <a:rect l="0" t="0" r="r" b="b"/>
                <a:pathLst>
                  <a:path w="438" h="33">
                    <a:moveTo>
                      <a:pt x="0" y="32"/>
                    </a:moveTo>
                    <a:lnTo>
                      <a:pt x="0" y="32"/>
                    </a:lnTo>
                    <a:cubicBezTo>
                      <a:pt x="63" y="0"/>
                      <a:pt x="157" y="0"/>
                      <a:pt x="219" y="0"/>
                    </a:cubicBezTo>
                    <a:cubicBezTo>
                      <a:pt x="281" y="0"/>
                      <a:pt x="374" y="0"/>
                      <a:pt x="437"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28" name="Freeform 307">
                <a:extLst>
                  <a:ext uri="{FF2B5EF4-FFF2-40B4-BE49-F238E27FC236}">
                    <a16:creationId xmlns:a16="http://schemas.microsoft.com/office/drawing/2014/main" id="{70098735-C3B2-4DB2-BAB7-7D6520DB66A4}"/>
                  </a:ext>
                </a:extLst>
              </p:cNvPr>
              <p:cNvSpPr>
                <a:spLocks noChangeArrowheads="1"/>
              </p:cNvSpPr>
              <p:nvPr/>
            </p:nvSpPr>
            <p:spPr bwMode="auto">
              <a:xfrm>
                <a:off x="3650704" y="3935404"/>
                <a:ext cx="224716" cy="41775"/>
              </a:xfrm>
              <a:custGeom>
                <a:avLst/>
                <a:gdLst>
                  <a:gd name="T0" fmla="*/ 687 w 688"/>
                  <a:gd name="T1" fmla="*/ 0 h 126"/>
                  <a:gd name="T2" fmla="*/ 687 w 688"/>
                  <a:gd name="T3" fmla="*/ 0 h 126"/>
                  <a:gd name="T4" fmla="*/ 344 w 688"/>
                  <a:gd name="T5" fmla="*/ 125 h 126"/>
                  <a:gd name="T6" fmla="*/ 0 w 688"/>
                  <a:gd name="T7" fmla="*/ 0 h 126"/>
                </a:gdLst>
                <a:ahLst/>
                <a:cxnLst>
                  <a:cxn ang="0">
                    <a:pos x="T0" y="T1"/>
                  </a:cxn>
                  <a:cxn ang="0">
                    <a:pos x="T2" y="T3"/>
                  </a:cxn>
                  <a:cxn ang="0">
                    <a:pos x="T4" y="T5"/>
                  </a:cxn>
                  <a:cxn ang="0">
                    <a:pos x="T6" y="T7"/>
                  </a:cxn>
                </a:cxnLst>
                <a:rect l="0" t="0" r="r" b="b"/>
                <a:pathLst>
                  <a:path w="688" h="126">
                    <a:moveTo>
                      <a:pt x="687" y="0"/>
                    </a:moveTo>
                    <a:lnTo>
                      <a:pt x="687" y="0"/>
                    </a:lnTo>
                    <a:cubicBezTo>
                      <a:pt x="593" y="94"/>
                      <a:pt x="468" y="125"/>
                      <a:pt x="344" y="125"/>
                    </a:cubicBezTo>
                    <a:cubicBezTo>
                      <a:pt x="219" y="125"/>
                      <a:pt x="94" y="94"/>
                      <a:pt x="0" y="0"/>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29" name="Freeform 308">
                <a:extLst>
                  <a:ext uri="{FF2B5EF4-FFF2-40B4-BE49-F238E27FC236}">
                    <a16:creationId xmlns:a16="http://schemas.microsoft.com/office/drawing/2014/main" id="{1B65C5FE-825D-4BC6-A911-0E658EFDCA6C}"/>
                  </a:ext>
                </a:extLst>
              </p:cNvPr>
              <p:cNvSpPr>
                <a:spLocks noChangeArrowheads="1"/>
              </p:cNvSpPr>
              <p:nvPr/>
            </p:nvSpPr>
            <p:spPr bwMode="auto">
              <a:xfrm>
                <a:off x="3610370" y="3814404"/>
                <a:ext cx="133966" cy="102275"/>
              </a:xfrm>
              <a:custGeom>
                <a:avLst/>
                <a:gdLst>
                  <a:gd name="T0" fmla="*/ 0 w 408"/>
                  <a:gd name="T1" fmla="*/ 311 h 312"/>
                  <a:gd name="T2" fmla="*/ 0 w 408"/>
                  <a:gd name="T3" fmla="*/ 311 h 312"/>
                  <a:gd name="T4" fmla="*/ 0 w 408"/>
                  <a:gd name="T5" fmla="*/ 93 h 312"/>
                  <a:gd name="T6" fmla="*/ 94 w 408"/>
                  <a:gd name="T7" fmla="*/ 0 h 312"/>
                  <a:gd name="T8" fmla="*/ 125 w 408"/>
                  <a:gd name="T9" fmla="*/ 0 h 312"/>
                  <a:gd name="T10" fmla="*/ 250 w 408"/>
                  <a:gd name="T11" fmla="*/ 0 h 312"/>
                  <a:gd name="T12" fmla="*/ 313 w 408"/>
                  <a:gd name="T13" fmla="*/ 0 h 312"/>
                  <a:gd name="T14" fmla="*/ 407 w 408"/>
                  <a:gd name="T15" fmla="*/ 93 h 312"/>
                  <a:gd name="T16" fmla="*/ 407 w 408"/>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312">
                    <a:moveTo>
                      <a:pt x="0" y="311"/>
                    </a:moveTo>
                    <a:lnTo>
                      <a:pt x="0" y="311"/>
                    </a:lnTo>
                    <a:cubicBezTo>
                      <a:pt x="0" y="93"/>
                      <a:pt x="0" y="93"/>
                      <a:pt x="0" y="93"/>
                    </a:cubicBezTo>
                    <a:cubicBezTo>
                      <a:pt x="0" y="61"/>
                      <a:pt x="32" y="0"/>
                      <a:pt x="94" y="0"/>
                    </a:cubicBezTo>
                    <a:cubicBezTo>
                      <a:pt x="125" y="0"/>
                      <a:pt x="125" y="0"/>
                      <a:pt x="125" y="0"/>
                    </a:cubicBezTo>
                    <a:cubicBezTo>
                      <a:pt x="250" y="0"/>
                      <a:pt x="250" y="0"/>
                      <a:pt x="250" y="0"/>
                    </a:cubicBezTo>
                    <a:cubicBezTo>
                      <a:pt x="313" y="0"/>
                      <a:pt x="313" y="0"/>
                      <a:pt x="313" y="0"/>
                    </a:cubicBezTo>
                    <a:cubicBezTo>
                      <a:pt x="375" y="0"/>
                      <a:pt x="407" y="61"/>
                      <a:pt x="407" y="93"/>
                    </a:cubicBezTo>
                    <a:cubicBezTo>
                      <a:pt x="407" y="311"/>
                      <a:pt x="407" y="311"/>
                      <a:pt x="407"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30" name="Freeform 309">
                <a:extLst>
                  <a:ext uri="{FF2B5EF4-FFF2-40B4-BE49-F238E27FC236}">
                    <a16:creationId xmlns:a16="http://schemas.microsoft.com/office/drawing/2014/main" id="{C2A1CA1C-C821-4D8C-A751-CC29B163BDB4}"/>
                  </a:ext>
                </a:extLst>
              </p:cNvPr>
              <p:cNvSpPr>
                <a:spLocks noChangeArrowheads="1"/>
              </p:cNvSpPr>
              <p:nvPr/>
            </p:nvSpPr>
            <p:spPr bwMode="auto">
              <a:xfrm>
                <a:off x="3630537" y="3712130"/>
                <a:ext cx="82108"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219" y="250"/>
                      <a:pt x="125" y="250"/>
                    </a:cubicBezTo>
                    <a:cubicBezTo>
                      <a:pt x="62" y="250"/>
                      <a:pt x="0" y="188"/>
                      <a:pt x="0" y="125"/>
                    </a:cubicBezTo>
                    <a:cubicBezTo>
                      <a:pt x="0" y="32"/>
                      <a:pt x="62" y="0"/>
                      <a:pt x="125" y="0"/>
                    </a:cubicBezTo>
                    <a:cubicBezTo>
                      <a:pt x="219"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31" name="Freeform 310">
                <a:extLst>
                  <a:ext uri="{FF2B5EF4-FFF2-40B4-BE49-F238E27FC236}">
                    <a16:creationId xmlns:a16="http://schemas.microsoft.com/office/drawing/2014/main" id="{06F0AB82-8EAB-4C3C-BA5E-CC9CC9A994F0}"/>
                  </a:ext>
                </a:extLst>
              </p:cNvPr>
              <p:cNvSpPr>
                <a:spLocks noChangeArrowheads="1"/>
              </p:cNvSpPr>
              <p:nvPr/>
            </p:nvSpPr>
            <p:spPr bwMode="auto">
              <a:xfrm>
                <a:off x="3813480" y="3712130"/>
                <a:ext cx="82107" cy="82107"/>
              </a:xfrm>
              <a:custGeom>
                <a:avLst/>
                <a:gdLst>
                  <a:gd name="T0" fmla="*/ 250 w 251"/>
                  <a:gd name="T1" fmla="*/ 125 h 251"/>
                  <a:gd name="T2" fmla="*/ 250 w 251"/>
                  <a:gd name="T3" fmla="*/ 125 h 251"/>
                  <a:gd name="T4" fmla="*/ 125 w 251"/>
                  <a:gd name="T5" fmla="*/ 250 h 251"/>
                  <a:gd name="T6" fmla="*/ 0 w 251"/>
                  <a:gd name="T7" fmla="*/ 125 h 251"/>
                  <a:gd name="T8" fmla="*/ 125 w 251"/>
                  <a:gd name="T9" fmla="*/ 0 h 251"/>
                  <a:gd name="T10" fmla="*/ 250 w 251"/>
                  <a:gd name="T11" fmla="*/ 125 h 251"/>
                </a:gdLst>
                <a:ahLst/>
                <a:cxnLst>
                  <a:cxn ang="0">
                    <a:pos x="T0" y="T1"/>
                  </a:cxn>
                  <a:cxn ang="0">
                    <a:pos x="T2" y="T3"/>
                  </a:cxn>
                  <a:cxn ang="0">
                    <a:pos x="T4" y="T5"/>
                  </a:cxn>
                  <a:cxn ang="0">
                    <a:pos x="T6" y="T7"/>
                  </a:cxn>
                  <a:cxn ang="0">
                    <a:pos x="T8" y="T9"/>
                  </a:cxn>
                  <a:cxn ang="0">
                    <a:pos x="T10" y="T11"/>
                  </a:cxn>
                </a:cxnLst>
                <a:rect l="0" t="0" r="r" b="b"/>
                <a:pathLst>
                  <a:path w="251" h="251">
                    <a:moveTo>
                      <a:pt x="250" y="125"/>
                    </a:moveTo>
                    <a:lnTo>
                      <a:pt x="250" y="125"/>
                    </a:lnTo>
                    <a:cubicBezTo>
                      <a:pt x="250" y="188"/>
                      <a:pt x="188" y="250"/>
                      <a:pt x="125" y="250"/>
                    </a:cubicBezTo>
                    <a:cubicBezTo>
                      <a:pt x="32" y="250"/>
                      <a:pt x="0" y="188"/>
                      <a:pt x="0" y="125"/>
                    </a:cubicBezTo>
                    <a:cubicBezTo>
                      <a:pt x="0" y="32"/>
                      <a:pt x="32" y="0"/>
                      <a:pt x="125" y="0"/>
                    </a:cubicBezTo>
                    <a:cubicBezTo>
                      <a:pt x="188" y="0"/>
                      <a:pt x="250" y="32"/>
                      <a:pt x="250" y="125"/>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32" name="Freeform 311">
                <a:extLst>
                  <a:ext uri="{FF2B5EF4-FFF2-40B4-BE49-F238E27FC236}">
                    <a16:creationId xmlns:a16="http://schemas.microsoft.com/office/drawing/2014/main" id="{68799429-20BA-4966-82F3-A622F464B206}"/>
                  </a:ext>
                </a:extLst>
              </p:cNvPr>
              <p:cNvSpPr>
                <a:spLocks noChangeArrowheads="1"/>
              </p:cNvSpPr>
              <p:nvPr/>
            </p:nvSpPr>
            <p:spPr bwMode="auto">
              <a:xfrm>
                <a:off x="3783229" y="3814404"/>
                <a:ext cx="132525" cy="102275"/>
              </a:xfrm>
              <a:custGeom>
                <a:avLst/>
                <a:gdLst>
                  <a:gd name="T0" fmla="*/ 0 w 407"/>
                  <a:gd name="T1" fmla="*/ 311 h 312"/>
                  <a:gd name="T2" fmla="*/ 0 w 407"/>
                  <a:gd name="T3" fmla="*/ 311 h 312"/>
                  <a:gd name="T4" fmla="*/ 0 w 407"/>
                  <a:gd name="T5" fmla="*/ 93 h 312"/>
                  <a:gd name="T6" fmla="*/ 93 w 407"/>
                  <a:gd name="T7" fmla="*/ 0 h 312"/>
                  <a:gd name="T8" fmla="*/ 156 w 407"/>
                  <a:gd name="T9" fmla="*/ 0 h 312"/>
                  <a:gd name="T10" fmla="*/ 281 w 407"/>
                  <a:gd name="T11" fmla="*/ 0 h 312"/>
                  <a:gd name="T12" fmla="*/ 312 w 407"/>
                  <a:gd name="T13" fmla="*/ 0 h 312"/>
                  <a:gd name="T14" fmla="*/ 406 w 407"/>
                  <a:gd name="T15" fmla="*/ 93 h 312"/>
                  <a:gd name="T16" fmla="*/ 406 w 407"/>
                  <a:gd name="T17" fmla="*/ 31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312">
                    <a:moveTo>
                      <a:pt x="0" y="311"/>
                    </a:moveTo>
                    <a:lnTo>
                      <a:pt x="0" y="311"/>
                    </a:lnTo>
                    <a:cubicBezTo>
                      <a:pt x="0" y="93"/>
                      <a:pt x="0" y="93"/>
                      <a:pt x="0" y="93"/>
                    </a:cubicBezTo>
                    <a:cubicBezTo>
                      <a:pt x="0" y="61"/>
                      <a:pt x="31" y="0"/>
                      <a:pt x="93" y="0"/>
                    </a:cubicBezTo>
                    <a:cubicBezTo>
                      <a:pt x="156" y="0"/>
                      <a:pt x="156" y="0"/>
                      <a:pt x="156" y="0"/>
                    </a:cubicBezTo>
                    <a:cubicBezTo>
                      <a:pt x="281" y="0"/>
                      <a:pt x="281" y="0"/>
                      <a:pt x="281" y="0"/>
                    </a:cubicBezTo>
                    <a:cubicBezTo>
                      <a:pt x="312" y="0"/>
                      <a:pt x="312" y="0"/>
                      <a:pt x="312" y="0"/>
                    </a:cubicBezTo>
                    <a:cubicBezTo>
                      <a:pt x="375" y="0"/>
                      <a:pt x="406" y="61"/>
                      <a:pt x="406" y="93"/>
                    </a:cubicBezTo>
                    <a:cubicBezTo>
                      <a:pt x="406" y="311"/>
                      <a:pt x="406" y="311"/>
                      <a:pt x="406" y="311"/>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grpSp>
      </p:grpSp>
      <p:grpSp>
        <p:nvGrpSpPr>
          <p:cNvPr id="33" name="Groupe 91">
            <a:extLst>
              <a:ext uri="{FF2B5EF4-FFF2-40B4-BE49-F238E27FC236}">
                <a16:creationId xmlns:a16="http://schemas.microsoft.com/office/drawing/2014/main" id="{D604257C-BF83-425F-9ECF-CF210B7AD532}"/>
              </a:ext>
            </a:extLst>
          </p:cNvPr>
          <p:cNvGrpSpPr>
            <a:grpSpLocks/>
          </p:cNvGrpSpPr>
          <p:nvPr/>
        </p:nvGrpSpPr>
        <p:grpSpPr>
          <a:xfrm>
            <a:off x="608107" y="702655"/>
            <a:ext cx="217304" cy="217303"/>
            <a:chOff x="7295003" y="794575"/>
            <a:chExt cx="289806" cy="289805"/>
          </a:xfrm>
          <a:solidFill>
            <a:schemeClr val="accent3">
              <a:lumMod val="60000"/>
              <a:lumOff val="40000"/>
            </a:schemeClr>
          </a:solidFill>
        </p:grpSpPr>
        <p:sp>
          <p:nvSpPr>
            <p:cNvPr id="34" name="Ellipse 92">
              <a:extLst>
                <a:ext uri="{FF2B5EF4-FFF2-40B4-BE49-F238E27FC236}">
                  <a16:creationId xmlns:a16="http://schemas.microsoft.com/office/drawing/2014/main" id="{8D5435AD-D0FB-447F-A7F8-22890F75DD82}"/>
                </a:ext>
              </a:extLst>
            </p:cNvPr>
            <p:cNvSpPr>
              <a:spLocks/>
            </p:cNvSpPr>
            <p:nvPr/>
          </p:nvSpPr>
          <p:spPr>
            <a:xfrm>
              <a:off x="7295003" y="794575"/>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111">
                <a:spcBef>
                  <a:spcPts val="75"/>
                </a:spcBef>
                <a:spcAft>
                  <a:spcPts val="75"/>
                </a:spcAft>
              </a:pPr>
              <a:endParaRPr lang="fr-FR" sz="1050">
                <a:solidFill>
                  <a:srgbClr val="213A8F"/>
                </a:solidFill>
                <a:latin typeface="Raleway"/>
              </a:endParaRPr>
            </a:p>
          </p:txBody>
        </p:sp>
        <p:grpSp>
          <p:nvGrpSpPr>
            <p:cNvPr id="35" name="Groupe 93">
              <a:extLst>
                <a:ext uri="{FF2B5EF4-FFF2-40B4-BE49-F238E27FC236}">
                  <a16:creationId xmlns:a16="http://schemas.microsoft.com/office/drawing/2014/main" id="{AFCD641A-C380-4D07-8C3B-EA10A0150833}"/>
                </a:ext>
              </a:extLst>
            </p:cNvPr>
            <p:cNvGrpSpPr/>
            <p:nvPr/>
          </p:nvGrpSpPr>
          <p:grpSpPr>
            <a:xfrm>
              <a:off x="7312902" y="809727"/>
              <a:ext cx="251141" cy="248871"/>
              <a:chOff x="7735674" y="472319"/>
              <a:chExt cx="374891" cy="371388"/>
            </a:xfrm>
            <a:grpFill/>
          </p:grpSpPr>
          <p:sp>
            <p:nvSpPr>
              <p:cNvPr id="36" name="Line 418">
                <a:extLst>
                  <a:ext uri="{FF2B5EF4-FFF2-40B4-BE49-F238E27FC236}">
                    <a16:creationId xmlns:a16="http://schemas.microsoft.com/office/drawing/2014/main" id="{70709D99-89D3-4312-933E-64FCD538AF32}"/>
                  </a:ext>
                </a:extLst>
              </p:cNvPr>
              <p:cNvSpPr>
                <a:spLocks noChangeShapeType="1"/>
              </p:cNvSpPr>
              <p:nvPr/>
            </p:nvSpPr>
            <p:spPr bwMode="auto">
              <a:xfrm>
                <a:off x="7923119" y="472319"/>
                <a:ext cx="1751" cy="371388"/>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grpSp>
            <p:nvGrpSpPr>
              <p:cNvPr id="37" name="Groupe 95">
                <a:extLst>
                  <a:ext uri="{FF2B5EF4-FFF2-40B4-BE49-F238E27FC236}">
                    <a16:creationId xmlns:a16="http://schemas.microsoft.com/office/drawing/2014/main" id="{1A2D8EF3-A542-41E1-93B0-889D1AD2488F}"/>
                  </a:ext>
                </a:extLst>
              </p:cNvPr>
              <p:cNvGrpSpPr/>
              <p:nvPr/>
            </p:nvGrpSpPr>
            <p:grpSpPr>
              <a:xfrm>
                <a:off x="7735674" y="523121"/>
                <a:ext cx="374891" cy="273286"/>
                <a:chOff x="7735674" y="523121"/>
                <a:chExt cx="374891" cy="273286"/>
              </a:xfrm>
              <a:grpFill/>
            </p:grpSpPr>
            <p:sp>
              <p:nvSpPr>
                <p:cNvPr id="38" name="Freeform 417">
                  <a:extLst>
                    <a:ext uri="{FF2B5EF4-FFF2-40B4-BE49-F238E27FC236}">
                      <a16:creationId xmlns:a16="http://schemas.microsoft.com/office/drawing/2014/main" id="{084149F2-3A3B-42F0-8622-31CBD68E4609}"/>
                    </a:ext>
                  </a:extLst>
                </p:cNvPr>
                <p:cNvSpPr>
                  <a:spLocks noChangeArrowheads="1"/>
                </p:cNvSpPr>
                <p:nvPr/>
              </p:nvSpPr>
              <p:spPr bwMode="auto">
                <a:xfrm>
                  <a:off x="7786477" y="523121"/>
                  <a:ext cx="273285" cy="273286"/>
                </a:xfrm>
                <a:custGeom>
                  <a:avLst/>
                  <a:gdLst>
                    <a:gd name="T0" fmla="*/ 687 w 688"/>
                    <a:gd name="T1" fmla="*/ 344 h 688"/>
                    <a:gd name="T2" fmla="*/ 687 w 688"/>
                    <a:gd name="T3" fmla="*/ 344 h 688"/>
                    <a:gd name="T4" fmla="*/ 344 w 688"/>
                    <a:gd name="T5" fmla="*/ 687 h 688"/>
                    <a:gd name="T6" fmla="*/ 0 w 688"/>
                    <a:gd name="T7" fmla="*/ 344 h 688"/>
                    <a:gd name="T8" fmla="*/ 344 w 688"/>
                    <a:gd name="T9" fmla="*/ 0 h 688"/>
                    <a:gd name="T10" fmla="*/ 687 w 688"/>
                    <a:gd name="T11" fmla="*/ 344 h 688"/>
                  </a:gdLst>
                  <a:ahLst/>
                  <a:cxnLst>
                    <a:cxn ang="0">
                      <a:pos x="T0" y="T1"/>
                    </a:cxn>
                    <a:cxn ang="0">
                      <a:pos x="T2" y="T3"/>
                    </a:cxn>
                    <a:cxn ang="0">
                      <a:pos x="T4" y="T5"/>
                    </a:cxn>
                    <a:cxn ang="0">
                      <a:pos x="T6" y="T7"/>
                    </a:cxn>
                    <a:cxn ang="0">
                      <a:pos x="T8" y="T9"/>
                    </a:cxn>
                    <a:cxn ang="0">
                      <a:pos x="T10" y="T11"/>
                    </a:cxn>
                  </a:cxnLst>
                  <a:rect l="0" t="0" r="r" b="b"/>
                  <a:pathLst>
                    <a:path w="688" h="688">
                      <a:moveTo>
                        <a:pt x="687" y="344"/>
                      </a:moveTo>
                      <a:lnTo>
                        <a:pt x="687" y="344"/>
                      </a:lnTo>
                      <a:cubicBezTo>
                        <a:pt x="687" y="531"/>
                        <a:pt x="531" y="687"/>
                        <a:pt x="344" y="687"/>
                      </a:cubicBezTo>
                      <a:cubicBezTo>
                        <a:pt x="157" y="687"/>
                        <a:pt x="0" y="531"/>
                        <a:pt x="0" y="344"/>
                      </a:cubicBezTo>
                      <a:cubicBezTo>
                        <a:pt x="0" y="157"/>
                        <a:pt x="157" y="0"/>
                        <a:pt x="344" y="0"/>
                      </a:cubicBezTo>
                      <a:cubicBezTo>
                        <a:pt x="531" y="0"/>
                        <a:pt x="687" y="157"/>
                        <a:pt x="687" y="344"/>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39" name="Line 419">
                  <a:extLst>
                    <a:ext uri="{FF2B5EF4-FFF2-40B4-BE49-F238E27FC236}">
                      <a16:creationId xmlns:a16="http://schemas.microsoft.com/office/drawing/2014/main" id="{3A095BD7-027E-449E-87AE-43D01A573DD3}"/>
                    </a:ext>
                  </a:extLst>
                </p:cNvPr>
                <p:cNvSpPr>
                  <a:spLocks noChangeShapeType="1"/>
                </p:cNvSpPr>
                <p:nvPr/>
              </p:nvSpPr>
              <p:spPr bwMode="auto">
                <a:xfrm flipH="1">
                  <a:off x="7735674" y="659763"/>
                  <a:ext cx="374891" cy="1752"/>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grpSp>
        </p:grpSp>
      </p:grpSp>
      <p:grpSp>
        <p:nvGrpSpPr>
          <p:cNvPr id="40" name="Groupe 98">
            <a:extLst>
              <a:ext uri="{FF2B5EF4-FFF2-40B4-BE49-F238E27FC236}">
                <a16:creationId xmlns:a16="http://schemas.microsoft.com/office/drawing/2014/main" id="{9096AB83-D856-4BC1-AF57-94095D4A52FC}"/>
              </a:ext>
            </a:extLst>
          </p:cNvPr>
          <p:cNvGrpSpPr>
            <a:grpSpLocks/>
          </p:cNvGrpSpPr>
          <p:nvPr/>
        </p:nvGrpSpPr>
        <p:grpSpPr>
          <a:xfrm>
            <a:off x="608107" y="1876955"/>
            <a:ext cx="217304" cy="217303"/>
            <a:chOff x="624758" y="2338183"/>
            <a:chExt cx="289806" cy="289805"/>
          </a:xfrm>
          <a:solidFill>
            <a:schemeClr val="accent3">
              <a:lumMod val="60000"/>
              <a:lumOff val="40000"/>
            </a:schemeClr>
          </a:solidFill>
        </p:grpSpPr>
        <p:sp>
          <p:nvSpPr>
            <p:cNvPr id="41" name="Ellipse 99">
              <a:extLst>
                <a:ext uri="{FF2B5EF4-FFF2-40B4-BE49-F238E27FC236}">
                  <a16:creationId xmlns:a16="http://schemas.microsoft.com/office/drawing/2014/main" id="{B2B1537D-A48D-49DC-BF7C-1A07C45C8E8E}"/>
                </a:ext>
              </a:extLst>
            </p:cNvPr>
            <p:cNvSpPr>
              <a:spLocks/>
            </p:cNvSpPr>
            <p:nvPr/>
          </p:nvSpPr>
          <p:spPr>
            <a:xfrm>
              <a:off x="624758" y="2338183"/>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111">
                <a:spcBef>
                  <a:spcPts val="75"/>
                </a:spcBef>
                <a:spcAft>
                  <a:spcPts val="75"/>
                </a:spcAft>
              </a:pPr>
              <a:endParaRPr lang="fr-FR" sz="1050">
                <a:solidFill>
                  <a:srgbClr val="213A8F"/>
                </a:solidFill>
                <a:latin typeface="Raleway"/>
              </a:endParaRPr>
            </a:p>
          </p:txBody>
        </p:sp>
        <p:grpSp>
          <p:nvGrpSpPr>
            <p:cNvPr id="42" name="Groupe 100">
              <a:extLst>
                <a:ext uri="{FF2B5EF4-FFF2-40B4-BE49-F238E27FC236}">
                  <a16:creationId xmlns:a16="http://schemas.microsoft.com/office/drawing/2014/main" id="{DCF153EC-0238-4DF4-995A-DC5C7635CDE0}"/>
                </a:ext>
              </a:extLst>
            </p:cNvPr>
            <p:cNvGrpSpPr>
              <a:grpSpLocks/>
            </p:cNvGrpSpPr>
            <p:nvPr/>
          </p:nvGrpSpPr>
          <p:grpSpPr>
            <a:xfrm>
              <a:off x="680020" y="2393423"/>
              <a:ext cx="179327" cy="179325"/>
              <a:chOff x="7967448" y="383334"/>
              <a:chExt cx="374661" cy="374660"/>
            </a:xfrm>
            <a:grpFill/>
          </p:grpSpPr>
          <p:sp>
            <p:nvSpPr>
              <p:cNvPr id="43" name="Freeform 260">
                <a:extLst>
                  <a:ext uri="{FF2B5EF4-FFF2-40B4-BE49-F238E27FC236}">
                    <a16:creationId xmlns:a16="http://schemas.microsoft.com/office/drawing/2014/main" id="{4F9F2925-640A-4987-84C8-880C4633B1C1}"/>
                  </a:ext>
                </a:extLst>
              </p:cNvPr>
              <p:cNvSpPr>
                <a:spLocks/>
              </p:cNvSpPr>
              <p:nvPr/>
            </p:nvSpPr>
            <p:spPr bwMode="auto">
              <a:xfrm>
                <a:off x="8156407" y="383334"/>
                <a:ext cx="185702" cy="374660"/>
              </a:xfrm>
              <a:custGeom>
                <a:avLst/>
                <a:gdLst>
                  <a:gd name="T0" fmla="*/ 0 w 15"/>
                  <a:gd name="T1" fmla="*/ 30 h 30"/>
                  <a:gd name="T2" fmla="*/ 15 w 15"/>
                  <a:gd name="T3" fmla="*/ 15 h 30"/>
                  <a:gd name="T4" fmla="*/ 0 w 15"/>
                  <a:gd name="T5" fmla="*/ 0 h 30"/>
                </a:gdLst>
                <a:ahLst/>
                <a:cxnLst>
                  <a:cxn ang="0">
                    <a:pos x="T0" y="T1"/>
                  </a:cxn>
                  <a:cxn ang="0">
                    <a:pos x="T2" y="T3"/>
                  </a:cxn>
                  <a:cxn ang="0">
                    <a:pos x="T4" y="T5"/>
                  </a:cxn>
                </a:cxnLst>
                <a:rect l="0" t="0" r="r" b="b"/>
                <a:pathLst>
                  <a:path w="15" h="30">
                    <a:moveTo>
                      <a:pt x="0" y="30"/>
                    </a:moveTo>
                    <a:cubicBezTo>
                      <a:pt x="8" y="30"/>
                      <a:pt x="15" y="23"/>
                      <a:pt x="15" y="15"/>
                    </a:cubicBezTo>
                    <a:cubicBezTo>
                      <a:pt x="15" y="7"/>
                      <a:pt x="8" y="0"/>
                      <a:pt x="0"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111"/>
                <a:endParaRPr lang="en-US">
                  <a:solidFill>
                    <a:srgbClr val="213A8F"/>
                  </a:solidFill>
                  <a:latin typeface="Raleway"/>
                </a:endParaRPr>
              </a:p>
            </p:txBody>
          </p:sp>
          <p:sp>
            <p:nvSpPr>
              <p:cNvPr id="44" name="Freeform 261">
                <a:extLst>
                  <a:ext uri="{FF2B5EF4-FFF2-40B4-BE49-F238E27FC236}">
                    <a16:creationId xmlns:a16="http://schemas.microsoft.com/office/drawing/2014/main" id="{B61255F2-473C-4350-B9DA-CE2F95562A03}"/>
                  </a:ext>
                </a:extLst>
              </p:cNvPr>
              <p:cNvSpPr>
                <a:spLocks/>
              </p:cNvSpPr>
              <p:nvPr/>
            </p:nvSpPr>
            <p:spPr bwMode="auto">
              <a:xfrm>
                <a:off x="7967448" y="435461"/>
                <a:ext cx="188959" cy="322533"/>
              </a:xfrm>
              <a:custGeom>
                <a:avLst/>
                <a:gdLst>
                  <a:gd name="T0" fmla="*/ 15 w 15"/>
                  <a:gd name="T1" fmla="*/ 26 h 26"/>
                  <a:gd name="T2" fmla="*/ 0 w 15"/>
                  <a:gd name="T3" fmla="*/ 11 h 26"/>
                  <a:gd name="T4" fmla="*/ 3 w 15"/>
                  <a:gd name="T5" fmla="*/ 2 h 26"/>
                  <a:gd name="T6" fmla="*/ 5 w 15"/>
                  <a:gd name="T7" fmla="*/ 0 h 26"/>
                </a:gdLst>
                <a:ahLst/>
                <a:cxnLst>
                  <a:cxn ang="0">
                    <a:pos x="T0" y="T1"/>
                  </a:cxn>
                  <a:cxn ang="0">
                    <a:pos x="T2" y="T3"/>
                  </a:cxn>
                  <a:cxn ang="0">
                    <a:pos x="T4" y="T5"/>
                  </a:cxn>
                  <a:cxn ang="0">
                    <a:pos x="T6" y="T7"/>
                  </a:cxn>
                </a:cxnLst>
                <a:rect l="0" t="0" r="r" b="b"/>
                <a:pathLst>
                  <a:path w="15" h="26">
                    <a:moveTo>
                      <a:pt x="15" y="26"/>
                    </a:moveTo>
                    <a:cubicBezTo>
                      <a:pt x="7" y="26"/>
                      <a:pt x="0" y="19"/>
                      <a:pt x="0" y="11"/>
                    </a:cubicBezTo>
                    <a:cubicBezTo>
                      <a:pt x="0" y="8"/>
                      <a:pt x="1" y="5"/>
                      <a:pt x="3" y="2"/>
                    </a:cubicBezTo>
                    <a:cubicBezTo>
                      <a:pt x="5" y="0"/>
                      <a:pt x="5" y="0"/>
                      <a:pt x="5" y="0"/>
                    </a:cubicBez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111"/>
                <a:endParaRPr lang="en-US">
                  <a:solidFill>
                    <a:srgbClr val="213A8F"/>
                  </a:solidFill>
                  <a:latin typeface="Raleway"/>
                </a:endParaRPr>
              </a:p>
            </p:txBody>
          </p:sp>
          <p:sp>
            <p:nvSpPr>
              <p:cNvPr id="45" name="Freeform 262">
                <a:extLst>
                  <a:ext uri="{FF2B5EF4-FFF2-40B4-BE49-F238E27FC236}">
                    <a16:creationId xmlns:a16="http://schemas.microsoft.com/office/drawing/2014/main" id="{882AB5A4-3CC7-4DD5-8A3B-BC969BF647F4}"/>
                  </a:ext>
                </a:extLst>
              </p:cNvPr>
              <p:cNvSpPr>
                <a:spLocks/>
              </p:cNvSpPr>
              <p:nvPr/>
            </p:nvSpPr>
            <p:spPr bwMode="auto">
              <a:xfrm>
                <a:off x="7980480" y="435461"/>
                <a:ext cx="48870" cy="48868"/>
              </a:xfrm>
              <a:custGeom>
                <a:avLst/>
                <a:gdLst>
                  <a:gd name="T0" fmla="*/ 15 w 15"/>
                  <a:gd name="T1" fmla="*/ 15 h 15"/>
                  <a:gd name="T2" fmla="*/ 15 w 15"/>
                  <a:gd name="T3" fmla="*/ 0 h 15"/>
                  <a:gd name="T4" fmla="*/ 0 w 15"/>
                  <a:gd name="T5" fmla="*/ 0 h 15"/>
                </a:gdLst>
                <a:ahLst/>
                <a:cxnLst>
                  <a:cxn ang="0">
                    <a:pos x="T0" y="T1"/>
                  </a:cxn>
                  <a:cxn ang="0">
                    <a:pos x="T2" y="T3"/>
                  </a:cxn>
                  <a:cxn ang="0">
                    <a:pos x="T4" y="T5"/>
                  </a:cxn>
                </a:cxnLst>
                <a:rect l="0" t="0" r="r" b="b"/>
                <a:pathLst>
                  <a:path w="15" h="15">
                    <a:moveTo>
                      <a:pt x="15" y="15"/>
                    </a:moveTo>
                    <a:lnTo>
                      <a:pt x="15" y="0"/>
                    </a:lnTo>
                    <a:lnTo>
                      <a:pt x="0" y="0"/>
                    </a:lnTo>
                  </a:path>
                </a:pathLst>
              </a:custGeom>
              <a:grpFill/>
              <a:ln w="12700"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111"/>
                <a:endParaRPr lang="en-US">
                  <a:solidFill>
                    <a:srgbClr val="213A8F"/>
                  </a:solidFill>
                  <a:latin typeface="Raleway"/>
                </a:endParaRPr>
              </a:p>
            </p:txBody>
          </p:sp>
        </p:grpSp>
      </p:grpSp>
      <p:grpSp>
        <p:nvGrpSpPr>
          <p:cNvPr id="46" name="Groupe 104">
            <a:extLst>
              <a:ext uri="{FF2B5EF4-FFF2-40B4-BE49-F238E27FC236}">
                <a16:creationId xmlns:a16="http://schemas.microsoft.com/office/drawing/2014/main" id="{A74DBE25-0936-4834-A6AD-6C8D4D3C575A}"/>
              </a:ext>
            </a:extLst>
          </p:cNvPr>
          <p:cNvGrpSpPr>
            <a:grpSpLocks/>
          </p:cNvGrpSpPr>
          <p:nvPr/>
        </p:nvGrpSpPr>
        <p:grpSpPr>
          <a:xfrm>
            <a:off x="4992868" y="3859326"/>
            <a:ext cx="217304" cy="217303"/>
            <a:chOff x="7167059" y="203027"/>
            <a:chExt cx="289806" cy="289805"/>
          </a:xfrm>
          <a:solidFill>
            <a:schemeClr val="accent3">
              <a:lumMod val="60000"/>
              <a:lumOff val="40000"/>
            </a:schemeClr>
          </a:solidFill>
        </p:grpSpPr>
        <p:sp>
          <p:nvSpPr>
            <p:cNvPr id="47" name="Ellipse 105">
              <a:extLst>
                <a:ext uri="{FF2B5EF4-FFF2-40B4-BE49-F238E27FC236}">
                  <a16:creationId xmlns:a16="http://schemas.microsoft.com/office/drawing/2014/main" id="{EECE63C7-D7F6-49B0-9FCA-486D448DDE79}"/>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111">
                <a:spcBef>
                  <a:spcPts val="75"/>
                </a:spcBef>
                <a:spcAft>
                  <a:spcPts val="75"/>
                </a:spcAft>
              </a:pPr>
              <a:endParaRPr lang="fr-FR" sz="1050">
                <a:solidFill>
                  <a:srgbClr val="213A8F"/>
                </a:solidFill>
                <a:latin typeface="Raleway"/>
              </a:endParaRPr>
            </a:p>
          </p:txBody>
        </p:sp>
        <p:grpSp>
          <p:nvGrpSpPr>
            <p:cNvPr id="48" name="Groupe 106">
              <a:extLst>
                <a:ext uri="{FF2B5EF4-FFF2-40B4-BE49-F238E27FC236}">
                  <a16:creationId xmlns:a16="http://schemas.microsoft.com/office/drawing/2014/main" id="{06A32AD3-06F7-49FC-8FDF-5F5EA6C287DD}"/>
                </a:ext>
              </a:extLst>
            </p:cNvPr>
            <p:cNvGrpSpPr>
              <a:grpSpLocks/>
            </p:cNvGrpSpPr>
            <p:nvPr/>
          </p:nvGrpSpPr>
          <p:grpSpPr>
            <a:xfrm>
              <a:off x="7235931" y="257642"/>
              <a:ext cx="185003" cy="180576"/>
              <a:chOff x="10597333" y="388564"/>
              <a:chExt cx="361526" cy="352872"/>
            </a:xfrm>
            <a:grpFill/>
          </p:grpSpPr>
          <p:sp>
            <p:nvSpPr>
              <p:cNvPr id="49" name="Freeform 242">
                <a:extLst>
                  <a:ext uri="{FF2B5EF4-FFF2-40B4-BE49-F238E27FC236}">
                    <a16:creationId xmlns:a16="http://schemas.microsoft.com/office/drawing/2014/main" id="{2B5989BA-9CD9-4851-87A4-FADB4D4A26ED}"/>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111"/>
                <a:endParaRPr lang="en-US">
                  <a:solidFill>
                    <a:srgbClr val="213A8F"/>
                  </a:solidFill>
                  <a:latin typeface="Raleway"/>
                </a:endParaRPr>
              </a:p>
            </p:txBody>
          </p:sp>
          <p:grpSp>
            <p:nvGrpSpPr>
              <p:cNvPr id="50" name="Gruppierung 1142">
                <a:extLst>
                  <a:ext uri="{FF2B5EF4-FFF2-40B4-BE49-F238E27FC236}">
                    <a16:creationId xmlns:a16="http://schemas.microsoft.com/office/drawing/2014/main" id="{70D32393-11B3-4663-B168-F0C49C5B5661}"/>
                  </a:ext>
                </a:extLst>
              </p:cNvPr>
              <p:cNvGrpSpPr>
                <a:grpSpLocks noChangeAspect="1"/>
              </p:cNvGrpSpPr>
              <p:nvPr/>
            </p:nvGrpSpPr>
            <p:grpSpPr>
              <a:xfrm>
                <a:off x="10597333" y="388564"/>
                <a:ext cx="290495" cy="352872"/>
                <a:chOff x="3650705" y="5311068"/>
                <a:chExt cx="234799" cy="285216"/>
              </a:xfrm>
              <a:grpFill/>
            </p:grpSpPr>
            <p:sp>
              <p:nvSpPr>
                <p:cNvPr id="51" name="Freeform 421">
                  <a:extLst>
                    <a:ext uri="{FF2B5EF4-FFF2-40B4-BE49-F238E27FC236}">
                      <a16:creationId xmlns:a16="http://schemas.microsoft.com/office/drawing/2014/main" id="{48BB5DC0-71DA-41B8-AD6E-03CB9510E2E2}"/>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52" name="Freeform 422">
                  <a:extLst>
                    <a:ext uri="{FF2B5EF4-FFF2-40B4-BE49-F238E27FC236}">
                      <a16:creationId xmlns:a16="http://schemas.microsoft.com/office/drawing/2014/main" id="{4327411A-5E05-4721-B088-B0ED86D3E267}"/>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53" name="Freeform 423">
                  <a:extLst>
                    <a:ext uri="{FF2B5EF4-FFF2-40B4-BE49-F238E27FC236}">
                      <a16:creationId xmlns:a16="http://schemas.microsoft.com/office/drawing/2014/main" id="{3E249E0F-B99D-4638-A804-F3F0C69FF0A7}"/>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54" name="Freeform 424">
                  <a:extLst>
                    <a:ext uri="{FF2B5EF4-FFF2-40B4-BE49-F238E27FC236}">
                      <a16:creationId xmlns:a16="http://schemas.microsoft.com/office/drawing/2014/main" id="{30A17B27-2A69-4394-A107-DC1DFA504897}"/>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55" name="Line 425">
                  <a:extLst>
                    <a:ext uri="{FF2B5EF4-FFF2-40B4-BE49-F238E27FC236}">
                      <a16:creationId xmlns:a16="http://schemas.microsoft.com/office/drawing/2014/main" id="{8443A0BC-FC0A-495B-AA06-3B65FAC367B8}"/>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56" name="Line 426">
                  <a:extLst>
                    <a:ext uri="{FF2B5EF4-FFF2-40B4-BE49-F238E27FC236}">
                      <a16:creationId xmlns:a16="http://schemas.microsoft.com/office/drawing/2014/main" id="{3D3AF364-E2E7-45B4-AC66-0B0256B3AC3D}"/>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57" name="Line 427">
                  <a:extLst>
                    <a:ext uri="{FF2B5EF4-FFF2-40B4-BE49-F238E27FC236}">
                      <a16:creationId xmlns:a16="http://schemas.microsoft.com/office/drawing/2014/main" id="{39A920FA-4F7F-4BF8-A073-BDCF63968D91}"/>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grpSp>
        </p:grpSp>
      </p:grpSp>
      <p:grpSp>
        <p:nvGrpSpPr>
          <p:cNvPr id="58" name="Groupe 116">
            <a:extLst>
              <a:ext uri="{FF2B5EF4-FFF2-40B4-BE49-F238E27FC236}">
                <a16:creationId xmlns:a16="http://schemas.microsoft.com/office/drawing/2014/main" id="{12D2829F-8753-4F8B-B724-F66365075605}"/>
              </a:ext>
            </a:extLst>
          </p:cNvPr>
          <p:cNvGrpSpPr>
            <a:grpSpLocks/>
          </p:cNvGrpSpPr>
          <p:nvPr/>
        </p:nvGrpSpPr>
        <p:grpSpPr>
          <a:xfrm>
            <a:off x="608107" y="3859427"/>
            <a:ext cx="217304" cy="217303"/>
            <a:chOff x="7167059" y="203027"/>
            <a:chExt cx="289806" cy="289805"/>
          </a:xfrm>
          <a:solidFill>
            <a:schemeClr val="accent3">
              <a:lumMod val="60000"/>
              <a:lumOff val="40000"/>
            </a:schemeClr>
          </a:solidFill>
        </p:grpSpPr>
        <p:sp>
          <p:nvSpPr>
            <p:cNvPr id="59" name="Ellipse 117">
              <a:extLst>
                <a:ext uri="{FF2B5EF4-FFF2-40B4-BE49-F238E27FC236}">
                  <a16:creationId xmlns:a16="http://schemas.microsoft.com/office/drawing/2014/main" id="{EB5BC59C-A181-428E-B3A0-BFA6DBA76888}"/>
                </a:ext>
              </a:extLst>
            </p:cNvPr>
            <p:cNvSpPr>
              <a:spLocks/>
            </p:cNvSpPr>
            <p:nvPr/>
          </p:nvSpPr>
          <p:spPr>
            <a:xfrm>
              <a:off x="7167059" y="203027"/>
              <a:ext cx="289806" cy="289805"/>
            </a:xfrm>
            <a:prstGeom prst="ellipse">
              <a:avLst/>
            </a:prstGeom>
            <a:grpFill/>
            <a:ln>
              <a:noFill/>
            </a:ln>
          </p:spPr>
          <p:txBody>
            <a:bodyPr rot="0" spcFirstLastPara="0" vertOverflow="overflow" horzOverflow="overflow" vert="horz" wrap="square" lIns="80981" tIns="80981" rIns="80981" bIns="80981" numCol="1" spcCol="0" rtlCol="0" fromWordArt="0" anchor="t" anchorCtr="0" forceAA="0" compatLnSpc="1">
              <a:prstTxWarp prst="textNoShape">
                <a:avLst/>
              </a:prstTxWarp>
              <a:noAutofit/>
            </a:bodyPr>
            <a:lstStyle/>
            <a:p>
              <a:pPr defTabSz="914111">
                <a:spcBef>
                  <a:spcPts val="75"/>
                </a:spcBef>
                <a:spcAft>
                  <a:spcPts val="75"/>
                </a:spcAft>
              </a:pPr>
              <a:endParaRPr lang="fr-FR" sz="1050">
                <a:solidFill>
                  <a:srgbClr val="213A8F"/>
                </a:solidFill>
                <a:latin typeface="Raleway"/>
              </a:endParaRPr>
            </a:p>
          </p:txBody>
        </p:sp>
        <p:grpSp>
          <p:nvGrpSpPr>
            <p:cNvPr id="60" name="Groupe 118">
              <a:extLst>
                <a:ext uri="{FF2B5EF4-FFF2-40B4-BE49-F238E27FC236}">
                  <a16:creationId xmlns:a16="http://schemas.microsoft.com/office/drawing/2014/main" id="{AC058761-58D7-464E-8DAF-40BF14F3B1A8}"/>
                </a:ext>
              </a:extLst>
            </p:cNvPr>
            <p:cNvGrpSpPr>
              <a:grpSpLocks/>
            </p:cNvGrpSpPr>
            <p:nvPr/>
          </p:nvGrpSpPr>
          <p:grpSpPr>
            <a:xfrm>
              <a:off x="7235931" y="257642"/>
              <a:ext cx="185003" cy="180576"/>
              <a:chOff x="10597333" y="388564"/>
              <a:chExt cx="361526" cy="352872"/>
            </a:xfrm>
            <a:grpFill/>
          </p:grpSpPr>
          <p:sp>
            <p:nvSpPr>
              <p:cNvPr id="61" name="Freeform 242">
                <a:extLst>
                  <a:ext uri="{FF2B5EF4-FFF2-40B4-BE49-F238E27FC236}">
                    <a16:creationId xmlns:a16="http://schemas.microsoft.com/office/drawing/2014/main" id="{6FEA4229-90BE-49D2-9738-387D274C83C8}"/>
                  </a:ext>
                </a:extLst>
              </p:cNvPr>
              <p:cNvSpPr>
                <a:spLocks/>
              </p:cNvSpPr>
              <p:nvPr/>
            </p:nvSpPr>
            <p:spPr bwMode="auto">
              <a:xfrm>
                <a:off x="10742946" y="562044"/>
                <a:ext cx="215913" cy="155613"/>
              </a:xfrm>
              <a:custGeom>
                <a:avLst/>
                <a:gdLst>
                  <a:gd name="T0" fmla="*/ 0 w 111"/>
                  <a:gd name="T1" fmla="*/ 45 h 80"/>
                  <a:gd name="T2" fmla="*/ 35 w 111"/>
                  <a:gd name="T3" fmla="*/ 80 h 80"/>
                  <a:gd name="T4" fmla="*/ 111 w 111"/>
                  <a:gd name="T5" fmla="*/ 0 h 80"/>
                </a:gdLst>
                <a:ahLst/>
                <a:cxnLst>
                  <a:cxn ang="0">
                    <a:pos x="T0" y="T1"/>
                  </a:cxn>
                  <a:cxn ang="0">
                    <a:pos x="T2" y="T3"/>
                  </a:cxn>
                  <a:cxn ang="0">
                    <a:pos x="T4" y="T5"/>
                  </a:cxn>
                </a:cxnLst>
                <a:rect l="0" t="0" r="r" b="b"/>
                <a:pathLst>
                  <a:path w="111" h="80">
                    <a:moveTo>
                      <a:pt x="0" y="45"/>
                    </a:moveTo>
                    <a:lnTo>
                      <a:pt x="35" y="80"/>
                    </a:lnTo>
                    <a:lnTo>
                      <a:pt x="111" y="0"/>
                    </a:lnTo>
                  </a:path>
                </a:pathLst>
              </a:custGeom>
              <a:grpFill/>
              <a:ln w="9525" cap="rnd">
                <a:solidFill>
                  <a:schemeClr val="bg1"/>
                </a:solidFill>
                <a:prstDash val="solid"/>
                <a:round/>
                <a:headEnd/>
                <a:tailEnd/>
              </a:ln>
            </p:spPr>
            <p:txBody>
              <a:bodyPr vert="horz" wrap="square" lIns="68564" tIns="34282" rIns="68564" bIns="34282" numCol="1" anchor="t" anchorCtr="0" compatLnSpc="1">
                <a:prstTxWarp prst="textNoShape">
                  <a:avLst/>
                </a:prstTxWarp>
              </a:bodyPr>
              <a:lstStyle/>
              <a:p>
                <a:pPr defTabSz="914111"/>
                <a:endParaRPr lang="en-US">
                  <a:solidFill>
                    <a:srgbClr val="213A8F"/>
                  </a:solidFill>
                  <a:latin typeface="Raleway"/>
                </a:endParaRPr>
              </a:p>
            </p:txBody>
          </p:sp>
          <p:grpSp>
            <p:nvGrpSpPr>
              <p:cNvPr id="62" name="Gruppierung 1142">
                <a:extLst>
                  <a:ext uri="{FF2B5EF4-FFF2-40B4-BE49-F238E27FC236}">
                    <a16:creationId xmlns:a16="http://schemas.microsoft.com/office/drawing/2014/main" id="{5C7E0AE3-3EF1-4B5A-A2CF-D360D391445B}"/>
                  </a:ext>
                </a:extLst>
              </p:cNvPr>
              <p:cNvGrpSpPr>
                <a:grpSpLocks noChangeAspect="1"/>
              </p:cNvGrpSpPr>
              <p:nvPr/>
            </p:nvGrpSpPr>
            <p:grpSpPr>
              <a:xfrm>
                <a:off x="10597333" y="388564"/>
                <a:ext cx="290495" cy="352872"/>
                <a:chOff x="3650705" y="5311068"/>
                <a:chExt cx="234799" cy="285216"/>
              </a:xfrm>
              <a:grpFill/>
            </p:grpSpPr>
            <p:sp>
              <p:nvSpPr>
                <p:cNvPr id="63" name="Freeform 421">
                  <a:extLst>
                    <a:ext uri="{FF2B5EF4-FFF2-40B4-BE49-F238E27FC236}">
                      <a16:creationId xmlns:a16="http://schemas.microsoft.com/office/drawing/2014/main" id="{17DB6E82-B980-4688-8D89-5A4E0B5362E4}"/>
                    </a:ext>
                  </a:extLst>
                </p:cNvPr>
                <p:cNvSpPr>
                  <a:spLocks noChangeArrowheads="1"/>
                </p:cNvSpPr>
                <p:nvPr/>
              </p:nvSpPr>
              <p:spPr bwMode="auto">
                <a:xfrm>
                  <a:off x="3650705" y="5311068"/>
                  <a:ext cx="234799" cy="285216"/>
                </a:xfrm>
                <a:custGeom>
                  <a:avLst/>
                  <a:gdLst>
                    <a:gd name="T0" fmla="*/ 718 w 719"/>
                    <a:gd name="T1" fmla="*/ 842 h 875"/>
                    <a:gd name="T2" fmla="*/ 718 w 719"/>
                    <a:gd name="T3" fmla="*/ 842 h 875"/>
                    <a:gd name="T4" fmla="*/ 686 w 719"/>
                    <a:gd name="T5" fmla="*/ 874 h 875"/>
                    <a:gd name="T6" fmla="*/ 62 w 719"/>
                    <a:gd name="T7" fmla="*/ 874 h 875"/>
                    <a:gd name="T8" fmla="*/ 0 w 719"/>
                    <a:gd name="T9" fmla="*/ 842 h 875"/>
                    <a:gd name="T10" fmla="*/ 0 w 719"/>
                    <a:gd name="T11" fmla="*/ 31 h 875"/>
                    <a:gd name="T12" fmla="*/ 62 w 719"/>
                    <a:gd name="T13" fmla="*/ 0 h 875"/>
                    <a:gd name="T14" fmla="*/ 686 w 719"/>
                    <a:gd name="T15" fmla="*/ 0 h 875"/>
                    <a:gd name="T16" fmla="*/ 718 w 719"/>
                    <a:gd name="T17" fmla="*/ 31 h 875"/>
                    <a:gd name="T18" fmla="*/ 718 w 719"/>
                    <a:gd name="T19" fmla="*/ 8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75">
                      <a:moveTo>
                        <a:pt x="718" y="842"/>
                      </a:moveTo>
                      <a:lnTo>
                        <a:pt x="718" y="842"/>
                      </a:lnTo>
                      <a:lnTo>
                        <a:pt x="686" y="874"/>
                      </a:lnTo>
                      <a:cubicBezTo>
                        <a:pt x="62" y="874"/>
                        <a:pt x="62" y="874"/>
                        <a:pt x="62" y="874"/>
                      </a:cubicBezTo>
                      <a:cubicBezTo>
                        <a:pt x="31" y="874"/>
                        <a:pt x="0" y="842"/>
                        <a:pt x="0" y="842"/>
                      </a:cubicBezTo>
                      <a:cubicBezTo>
                        <a:pt x="0" y="31"/>
                        <a:pt x="0" y="31"/>
                        <a:pt x="0" y="31"/>
                      </a:cubicBezTo>
                      <a:cubicBezTo>
                        <a:pt x="0" y="31"/>
                        <a:pt x="31" y="0"/>
                        <a:pt x="62" y="0"/>
                      </a:cubicBezTo>
                      <a:cubicBezTo>
                        <a:pt x="686" y="0"/>
                        <a:pt x="686" y="0"/>
                        <a:pt x="686" y="0"/>
                      </a:cubicBezTo>
                      <a:lnTo>
                        <a:pt x="718" y="31"/>
                      </a:lnTo>
                      <a:lnTo>
                        <a:pt x="718" y="842"/>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64" name="Freeform 422">
                  <a:extLst>
                    <a:ext uri="{FF2B5EF4-FFF2-40B4-BE49-F238E27FC236}">
                      <a16:creationId xmlns:a16="http://schemas.microsoft.com/office/drawing/2014/main" id="{6C97B1C1-CCAD-4702-8B8C-41DC13DD0232}"/>
                    </a:ext>
                  </a:extLst>
                </p:cNvPr>
                <p:cNvSpPr>
                  <a:spLocks noChangeArrowheads="1"/>
                </p:cNvSpPr>
                <p:nvPr/>
              </p:nvSpPr>
              <p:spPr bwMode="auto">
                <a:xfrm>
                  <a:off x="3692479" y="5361485"/>
                  <a:ext cx="31691" cy="31691"/>
                </a:xfrm>
                <a:custGeom>
                  <a:avLst/>
                  <a:gdLst>
                    <a:gd name="T0" fmla="*/ 94 w 95"/>
                    <a:gd name="T1" fmla="*/ 62 h 95"/>
                    <a:gd name="T2" fmla="*/ 94 w 95"/>
                    <a:gd name="T3" fmla="*/ 62 h 95"/>
                    <a:gd name="T4" fmla="*/ 62 w 95"/>
                    <a:gd name="T5" fmla="*/ 94 h 95"/>
                    <a:gd name="T6" fmla="*/ 0 w 95"/>
                    <a:gd name="T7" fmla="*/ 62 h 95"/>
                    <a:gd name="T8" fmla="*/ 62 w 95"/>
                    <a:gd name="T9" fmla="*/ 0 h 95"/>
                    <a:gd name="T10" fmla="*/ 94 w 95"/>
                    <a:gd name="T11" fmla="*/ 62 h 95"/>
                  </a:gdLst>
                  <a:ahLst/>
                  <a:cxnLst>
                    <a:cxn ang="0">
                      <a:pos x="T0" y="T1"/>
                    </a:cxn>
                    <a:cxn ang="0">
                      <a:pos x="T2" y="T3"/>
                    </a:cxn>
                    <a:cxn ang="0">
                      <a:pos x="T4" y="T5"/>
                    </a:cxn>
                    <a:cxn ang="0">
                      <a:pos x="T6" y="T7"/>
                    </a:cxn>
                    <a:cxn ang="0">
                      <a:pos x="T8" y="T9"/>
                    </a:cxn>
                    <a:cxn ang="0">
                      <a:pos x="T10" y="T11"/>
                    </a:cxn>
                  </a:cxnLst>
                  <a:rect l="0" t="0" r="r" b="b"/>
                  <a:pathLst>
                    <a:path w="95" h="95">
                      <a:moveTo>
                        <a:pt x="94" y="62"/>
                      </a:moveTo>
                      <a:lnTo>
                        <a:pt x="94" y="62"/>
                      </a:lnTo>
                      <a:lnTo>
                        <a:pt x="62" y="94"/>
                      </a:lnTo>
                      <a:cubicBezTo>
                        <a:pt x="31" y="94"/>
                        <a:pt x="0" y="62"/>
                        <a:pt x="0" y="62"/>
                      </a:cubicBezTo>
                      <a:cubicBezTo>
                        <a:pt x="0" y="31"/>
                        <a:pt x="31" y="0"/>
                        <a:pt x="62" y="0"/>
                      </a:cubicBezTo>
                      <a:cubicBezTo>
                        <a:pt x="62" y="0"/>
                        <a:pt x="94" y="31"/>
                        <a:pt x="94" y="6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65" name="Freeform 423">
                  <a:extLst>
                    <a:ext uri="{FF2B5EF4-FFF2-40B4-BE49-F238E27FC236}">
                      <a16:creationId xmlns:a16="http://schemas.microsoft.com/office/drawing/2014/main" id="{9FD72113-B06D-46F8-89A4-680CE0667764}"/>
                    </a:ext>
                  </a:extLst>
                </p:cNvPr>
                <p:cNvSpPr>
                  <a:spLocks noChangeArrowheads="1"/>
                </p:cNvSpPr>
                <p:nvPr/>
              </p:nvSpPr>
              <p:spPr bwMode="auto">
                <a:xfrm>
                  <a:off x="3692479" y="5433508"/>
                  <a:ext cx="31691" cy="30251"/>
                </a:xfrm>
                <a:custGeom>
                  <a:avLst/>
                  <a:gdLst>
                    <a:gd name="T0" fmla="*/ 94 w 95"/>
                    <a:gd name="T1" fmla="*/ 31 h 93"/>
                    <a:gd name="T2" fmla="*/ 94 w 95"/>
                    <a:gd name="T3" fmla="*/ 31 h 93"/>
                    <a:gd name="T4" fmla="*/ 62 w 95"/>
                    <a:gd name="T5" fmla="*/ 92 h 93"/>
                    <a:gd name="T6" fmla="*/ 0 w 95"/>
                    <a:gd name="T7" fmla="*/ 31 h 93"/>
                    <a:gd name="T8" fmla="*/ 62 w 95"/>
                    <a:gd name="T9" fmla="*/ 0 h 93"/>
                    <a:gd name="T10" fmla="*/ 94 w 95"/>
                    <a:gd name="T11" fmla="*/ 31 h 93"/>
                  </a:gdLst>
                  <a:ahLst/>
                  <a:cxnLst>
                    <a:cxn ang="0">
                      <a:pos x="T0" y="T1"/>
                    </a:cxn>
                    <a:cxn ang="0">
                      <a:pos x="T2" y="T3"/>
                    </a:cxn>
                    <a:cxn ang="0">
                      <a:pos x="T4" y="T5"/>
                    </a:cxn>
                    <a:cxn ang="0">
                      <a:pos x="T6" y="T7"/>
                    </a:cxn>
                    <a:cxn ang="0">
                      <a:pos x="T8" y="T9"/>
                    </a:cxn>
                    <a:cxn ang="0">
                      <a:pos x="T10" y="T11"/>
                    </a:cxn>
                  </a:cxnLst>
                  <a:rect l="0" t="0" r="r" b="b"/>
                  <a:pathLst>
                    <a:path w="95" h="93">
                      <a:moveTo>
                        <a:pt x="94" y="31"/>
                      </a:moveTo>
                      <a:lnTo>
                        <a:pt x="94" y="31"/>
                      </a:lnTo>
                      <a:cubicBezTo>
                        <a:pt x="94" y="62"/>
                        <a:pt x="62" y="92"/>
                        <a:pt x="62" y="92"/>
                      </a:cubicBezTo>
                      <a:cubicBezTo>
                        <a:pt x="31" y="92"/>
                        <a:pt x="0" y="62"/>
                        <a:pt x="0" y="31"/>
                      </a:cubicBezTo>
                      <a:cubicBezTo>
                        <a:pt x="0" y="31"/>
                        <a:pt x="31" y="0"/>
                        <a:pt x="62" y="0"/>
                      </a:cubicBezTo>
                      <a:lnTo>
                        <a:pt x="94" y="31"/>
                      </a:ln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66" name="Freeform 424">
                  <a:extLst>
                    <a:ext uri="{FF2B5EF4-FFF2-40B4-BE49-F238E27FC236}">
                      <a16:creationId xmlns:a16="http://schemas.microsoft.com/office/drawing/2014/main" id="{0AA38D00-23BC-4A31-8A3B-1A0F36C38F29}"/>
                    </a:ext>
                  </a:extLst>
                </p:cNvPr>
                <p:cNvSpPr>
                  <a:spLocks noChangeArrowheads="1"/>
                </p:cNvSpPr>
                <p:nvPr/>
              </p:nvSpPr>
              <p:spPr bwMode="auto">
                <a:xfrm>
                  <a:off x="3692479" y="5504093"/>
                  <a:ext cx="31691" cy="21607"/>
                </a:xfrm>
                <a:custGeom>
                  <a:avLst/>
                  <a:gdLst>
                    <a:gd name="T0" fmla="*/ 94 w 95"/>
                    <a:gd name="T1" fmla="*/ 32 h 64"/>
                    <a:gd name="T2" fmla="*/ 94 w 95"/>
                    <a:gd name="T3" fmla="*/ 32 h 64"/>
                    <a:gd name="T4" fmla="*/ 62 w 95"/>
                    <a:gd name="T5" fmla="*/ 63 h 64"/>
                    <a:gd name="T6" fmla="*/ 0 w 95"/>
                    <a:gd name="T7" fmla="*/ 32 h 64"/>
                    <a:gd name="T8" fmla="*/ 62 w 95"/>
                    <a:gd name="T9" fmla="*/ 0 h 64"/>
                    <a:gd name="T10" fmla="*/ 94 w 95"/>
                    <a:gd name="T11" fmla="*/ 32 h 64"/>
                  </a:gdLst>
                  <a:ahLst/>
                  <a:cxnLst>
                    <a:cxn ang="0">
                      <a:pos x="T0" y="T1"/>
                    </a:cxn>
                    <a:cxn ang="0">
                      <a:pos x="T2" y="T3"/>
                    </a:cxn>
                    <a:cxn ang="0">
                      <a:pos x="T4" y="T5"/>
                    </a:cxn>
                    <a:cxn ang="0">
                      <a:pos x="T6" y="T7"/>
                    </a:cxn>
                    <a:cxn ang="0">
                      <a:pos x="T8" y="T9"/>
                    </a:cxn>
                    <a:cxn ang="0">
                      <a:pos x="T10" y="T11"/>
                    </a:cxn>
                  </a:cxnLst>
                  <a:rect l="0" t="0" r="r" b="b"/>
                  <a:pathLst>
                    <a:path w="95" h="64">
                      <a:moveTo>
                        <a:pt x="94" y="32"/>
                      </a:moveTo>
                      <a:lnTo>
                        <a:pt x="94" y="32"/>
                      </a:lnTo>
                      <a:cubicBezTo>
                        <a:pt x="94" y="63"/>
                        <a:pt x="62" y="63"/>
                        <a:pt x="62" y="63"/>
                      </a:cubicBezTo>
                      <a:cubicBezTo>
                        <a:pt x="31" y="63"/>
                        <a:pt x="0" y="63"/>
                        <a:pt x="0" y="32"/>
                      </a:cubicBezTo>
                      <a:cubicBezTo>
                        <a:pt x="0" y="0"/>
                        <a:pt x="31" y="0"/>
                        <a:pt x="62" y="0"/>
                      </a:cubicBezTo>
                      <a:cubicBezTo>
                        <a:pt x="62" y="0"/>
                        <a:pt x="94" y="0"/>
                        <a:pt x="94" y="32"/>
                      </a:cubicBezTo>
                    </a:path>
                  </a:pathLst>
                </a:cu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111"/>
                  <a:endParaRPr lang="de-DE" sz="1633">
                    <a:solidFill>
                      <a:srgbClr val="213A8F"/>
                    </a:solidFill>
                    <a:latin typeface="Raleway"/>
                  </a:endParaRPr>
                </a:p>
              </p:txBody>
            </p:sp>
            <p:sp>
              <p:nvSpPr>
                <p:cNvPr id="67" name="Line 425">
                  <a:extLst>
                    <a:ext uri="{FF2B5EF4-FFF2-40B4-BE49-F238E27FC236}">
                      <a16:creationId xmlns:a16="http://schemas.microsoft.com/office/drawing/2014/main" id="{F1D7162A-5872-4852-8285-2F13C54F8307}"/>
                    </a:ext>
                  </a:extLst>
                </p:cNvPr>
                <p:cNvSpPr>
                  <a:spLocks noChangeShapeType="1"/>
                </p:cNvSpPr>
                <p:nvPr/>
              </p:nvSpPr>
              <p:spPr bwMode="auto">
                <a:xfrm>
                  <a:off x="3763062" y="5381651"/>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68" name="Line 426">
                  <a:extLst>
                    <a:ext uri="{FF2B5EF4-FFF2-40B4-BE49-F238E27FC236}">
                      <a16:creationId xmlns:a16="http://schemas.microsoft.com/office/drawing/2014/main" id="{37C70A10-70A1-48AD-BA66-A1D795FEFDE7}"/>
                    </a:ext>
                  </a:extLst>
                </p:cNvPr>
                <p:cNvSpPr>
                  <a:spLocks noChangeShapeType="1"/>
                </p:cNvSpPr>
                <p:nvPr/>
              </p:nvSpPr>
              <p:spPr bwMode="auto">
                <a:xfrm>
                  <a:off x="3763062" y="5443593"/>
                  <a:ext cx="80667" cy="1440"/>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sp>
              <p:nvSpPr>
                <p:cNvPr id="69" name="Line 427">
                  <a:extLst>
                    <a:ext uri="{FF2B5EF4-FFF2-40B4-BE49-F238E27FC236}">
                      <a16:creationId xmlns:a16="http://schemas.microsoft.com/office/drawing/2014/main" id="{1C1A1C66-7B14-4AA4-8B0D-70D79B8D2537}"/>
                    </a:ext>
                  </a:extLst>
                </p:cNvPr>
                <p:cNvSpPr>
                  <a:spLocks noChangeShapeType="1"/>
                </p:cNvSpPr>
                <p:nvPr/>
              </p:nvSpPr>
              <p:spPr bwMode="auto">
                <a:xfrm>
                  <a:off x="3763062" y="5514176"/>
                  <a:ext cx="80667" cy="1441"/>
                </a:xfrm>
                <a:prstGeom prst="line">
                  <a:avLst/>
                </a:prstGeom>
                <a:grpFill/>
                <a:ln w="9525" cap="flat">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914111"/>
                  <a:endParaRPr lang="de-DE" sz="1633">
                    <a:solidFill>
                      <a:srgbClr val="213A8F"/>
                    </a:solidFill>
                    <a:latin typeface="Raleway"/>
                  </a:endParaRPr>
                </a:p>
              </p:txBody>
            </p:sp>
          </p:grpSp>
        </p:grpSp>
      </p:grpSp>
      <p:sp>
        <p:nvSpPr>
          <p:cNvPr id="71" name="Espace réservé du numéro de diapositive 4">
            <a:extLst>
              <a:ext uri="{FF2B5EF4-FFF2-40B4-BE49-F238E27FC236}">
                <a16:creationId xmlns:a16="http://schemas.microsoft.com/office/drawing/2014/main" id="{4BFE602E-9422-447A-8CD5-1FA40622D49D}"/>
              </a:ext>
            </a:extLst>
          </p:cNvPr>
          <p:cNvSpPr>
            <a:spLocks noGrp="1"/>
          </p:cNvSpPr>
          <p:nvPr>
            <p:ph type="sldNum" sz="quarter" idx="11"/>
          </p:nvPr>
        </p:nvSpPr>
        <p:spPr/>
        <p:txBody>
          <a:bodyPr/>
          <a:lstStyle/>
          <a:p>
            <a:pPr defTabSz="912791">
              <a:defRPr/>
            </a:pPr>
            <a:r>
              <a:rPr lang="fr-FR" altLang="fr-FR">
                <a:solidFill>
                  <a:srgbClr val="0C0C0C"/>
                </a:solidFill>
                <a:latin typeface="Raleway" panose="020B0503030101060003" pitchFamily="34" charset="0"/>
                <a:ea typeface="MS PGothic" panose="020B0600070205080204" pitchFamily="34" charset="-128"/>
              </a:rPr>
              <a:t>p.</a:t>
            </a:r>
            <a:fld id="{67C32495-15B5-4AAB-A9AA-B3360F20733D}" type="slidenum">
              <a:rPr lang="fr-FR" altLang="fr-FR">
                <a:solidFill>
                  <a:srgbClr val="0C0C0C"/>
                </a:solidFill>
                <a:latin typeface="Raleway" panose="020B0503030101060003" pitchFamily="34" charset="0"/>
                <a:ea typeface="MS PGothic" panose="020B0600070205080204" pitchFamily="34" charset="-128"/>
              </a:rPr>
              <a:pPr defTabSz="912791">
                <a:defRPr/>
              </a:pPr>
              <a:t>6</a:t>
            </a:fld>
            <a:endParaRPr lang="fr-FR" altLang="fr-FR">
              <a:solidFill>
                <a:srgbClr val="0C0C0C"/>
              </a:solidFill>
              <a:latin typeface="Raleway" panose="020B0503030101060003" pitchFamily="34" charset="0"/>
              <a:ea typeface="MS PGothic" panose="020B0600070205080204" pitchFamily="34" charset="-128"/>
            </a:endParaRPr>
          </a:p>
        </p:txBody>
      </p:sp>
      <p:sp>
        <p:nvSpPr>
          <p:cNvPr id="72" name="TextBox 119">
            <a:extLst>
              <a:ext uri="{FF2B5EF4-FFF2-40B4-BE49-F238E27FC236}">
                <a16:creationId xmlns:a16="http://schemas.microsoft.com/office/drawing/2014/main" id="{CB24228C-6DCD-44EA-949A-86B89338DF3D}"/>
              </a:ext>
            </a:extLst>
          </p:cNvPr>
          <p:cNvSpPr txBox="1">
            <a:spLocks/>
          </p:cNvSpPr>
          <p:nvPr/>
        </p:nvSpPr>
        <p:spPr>
          <a:xfrm>
            <a:off x="866917" y="4201389"/>
            <a:ext cx="4160113" cy="260392"/>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7" lvl="1" indent="-110207" defTabSz="513692">
              <a:spcBef>
                <a:spcPct val="15000"/>
              </a:spcBef>
              <a:buClr>
                <a:srgbClr val="49648C"/>
              </a:buClr>
            </a:pPr>
            <a:r>
              <a:rPr lang="fr-FR" sz="787" dirty="0" err="1">
                <a:solidFill>
                  <a:srgbClr val="000000"/>
                </a:solidFill>
                <a:latin typeface="Raleway"/>
              </a:rPr>
              <a:t>Backlog</a:t>
            </a:r>
            <a:r>
              <a:rPr lang="fr-FR" sz="787" dirty="0">
                <a:solidFill>
                  <a:srgbClr val="000000"/>
                </a:solidFill>
                <a:latin typeface="Raleway"/>
              </a:rPr>
              <a:t> des activités priorisées en début de sprint (</a:t>
            </a:r>
            <a:r>
              <a:rPr lang="fr-FR" sz="787" dirty="0">
                <a:latin typeface="Raleway"/>
              </a:rPr>
              <a:t>durant la planification du sprint)</a:t>
            </a:r>
          </a:p>
          <a:p>
            <a:pPr marL="111117" lvl="1" indent="-110207" defTabSz="513692">
              <a:spcBef>
                <a:spcPct val="15000"/>
              </a:spcBef>
              <a:buClr>
                <a:srgbClr val="49648C"/>
              </a:buClr>
            </a:pPr>
            <a:r>
              <a:rPr lang="fr-FR" sz="787" dirty="0">
                <a:latin typeface="Raleway"/>
              </a:rPr>
              <a:t>Liste des actions prises lors de la dernière rétrospective (dont la partie tests)</a:t>
            </a:r>
          </a:p>
        </p:txBody>
      </p:sp>
      <p:sp>
        <p:nvSpPr>
          <p:cNvPr id="73" name="Rectangle 5">
            <a:extLst>
              <a:ext uri="{FF2B5EF4-FFF2-40B4-BE49-F238E27FC236}">
                <a16:creationId xmlns:a16="http://schemas.microsoft.com/office/drawing/2014/main" id="{9C1F5C19-4219-4C7E-993C-700A56CDD29C}"/>
              </a:ext>
            </a:extLst>
          </p:cNvPr>
          <p:cNvSpPr txBox="1">
            <a:spLocks/>
          </p:cNvSpPr>
          <p:nvPr/>
        </p:nvSpPr>
        <p:spPr bwMode="gray">
          <a:xfrm>
            <a:off x="866918" y="3962433"/>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16">
              <a:buClr>
                <a:srgbClr val="49648C"/>
              </a:buClr>
            </a:pPr>
            <a:r>
              <a:rPr lang="fr-FR" sz="766" b="1">
                <a:solidFill>
                  <a:srgbClr val="C42828">
                    <a:lumMod val="60000"/>
                    <a:lumOff val="40000"/>
                  </a:srgbClr>
                </a:solidFill>
                <a:latin typeface="Raleway"/>
              </a:rPr>
              <a:t>Eléments entrants</a:t>
            </a:r>
          </a:p>
        </p:txBody>
      </p:sp>
      <p:sp>
        <p:nvSpPr>
          <p:cNvPr id="74" name="TextBox 119">
            <a:extLst>
              <a:ext uri="{FF2B5EF4-FFF2-40B4-BE49-F238E27FC236}">
                <a16:creationId xmlns:a16="http://schemas.microsoft.com/office/drawing/2014/main" id="{BE7CAB9E-14C1-4F59-8526-91349F64B4BC}"/>
              </a:ext>
            </a:extLst>
          </p:cNvPr>
          <p:cNvSpPr txBox="1">
            <a:spLocks/>
          </p:cNvSpPr>
          <p:nvPr/>
        </p:nvSpPr>
        <p:spPr>
          <a:xfrm>
            <a:off x="5285933" y="4201391"/>
            <a:ext cx="3678555" cy="367345"/>
          </a:xfrm>
          <a:prstGeom prst="rect">
            <a:avLst/>
          </a:prstGeom>
        </p:spPr>
        <p:txBody>
          <a:bodyPr vert="horz" wrap="square" lIns="0" tIns="0" rIns="0" bIns="0" rtlCol="0" anchor="t" anchorCtr="0">
            <a:spAutoFit/>
          </a:bodyPr>
          <a:lstStyle>
            <a:lvl1pPr marL="0" lvl="0" indent="0" defTabSz="685122" eaLnBrk="1" latinLnBrk="0" hangingPunct="1">
              <a:buClr>
                <a:schemeClr val="tx2"/>
              </a:buClr>
              <a:buSzPct val="100000"/>
              <a:defRPr lang="x-none" sz="1071" baseline="0">
                <a:latin typeface="+mn-lt"/>
              </a:defRPr>
            </a:lvl1pPr>
            <a:lvl2pPr marL="148200" lvl="1" indent="-146986" defTabSz="685122" eaLnBrk="1" latinLnBrk="0" hangingPunct="1">
              <a:buClr>
                <a:schemeClr val="tx2"/>
              </a:buClr>
              <a:buSzPct val="125000"/>
              <a:buFont typeface="Arial" charset="0"/>
              <a:buChar char="▪"/>
              <a:defRPr lang="x-none" sz="1071" baseline="0">
                <a:latin typeface="+mn-lt"/>
              </a:defRPr>
            </a:lvl2pPr>
            <a:lvl3pPr marL="349849" lvl="2" indent="-200435" defTabSz="685122" eaLnBrk="1" latinLnBrk="0" hangingPunct="1">
              <a:buClr>
                <a:schemeClr val="tx2"/>
              </a:buClr>
              <a:buSzPct val="120000"/>
              <a:buFont typeface="Arial" charset="0"/>
              <a:buChar char="–"/>
              <a:defRPr lang="x-none" sz="1071" baseline="0">
                <a:latin typeface="+mn-lt"/>
              </a:defRPr>
            </a:lvl3pPr>
            <a:lvl4pPr marL="470111" lvl="3" indent="-119046" defTabSz="685122" eaLnBrk="1" latinLnBrk="0" hangingPunct="1">
              <a:buClr>
                <a:schemeClr val="tx2"/>
              </a:buClr>
              <a:buSzPct val="120000"/>
              <a:buFont typeface="Arial" charset="0"/>
              <a:buChar char="▫"/>
              <a:defRPr lang="x-none" sz="1071" baseline="0">
                <a:latin typeface="+mn-lt"/>
              </a:defRPr>
            </a:lvl4pPr>
            <a:lvl5pPr marL="573753" lvl="4" indent="-99610" defTabSz="685122" eaLnBrk="1" latinLnBrk="0" hangingPunct="1">
              <a:buClr>
                <a:schemeClr val="tx2"/>
              </a:buClr>
              <a:buSzPct val="89000"/>
              <a:buFont typeface="Arial" charset="0"/>
              <a:buChar char="-"/>
              <a:defRPr lang="x-none" sz="1071" baseline="0">
                <a:latin typeface="+mn-lt"/>
              </a:defRPr>
            </a:lvl5pPr>
            <a:lvl6pPr marL="573753" indent="-99610" defTabSz="685122" fontAlgn="base">
              <a:spcBef>
                <a:spcPct val="0"/>
              </a:spcBef>
              <a:spcAft>
                <a:spcPct val="0"/>
              </a:spcAft>
              <a:buClr>
                <a:schemeClr val="tx2"/>
              </a:buClr>
              <a:buSzPct val="89000"/>
              <a:buFont typeface="Arial" charset="0"/>
              <a:buChar char="-"/>
              <a:defRPr lang="x-none" sz="1224" baseline="0">
                <a:latin typeface="+mn-lt"/>
              </a:defRPr>
            </a:lvl6pPr>
            <a:lvl7pPr marL="573753" indent="-99610" defTabSz="685122" fontAlgn="base">
              <a:spcBef>
                <a:spcPct val="0"/>
              </a:spcBef>
              <a:spcAft>
                <a:spcPct val="0"/>
              </a:spcAft>
              <a:buClr>
                <a:schemeClr val="tx2"/>
              </a:buClr>
              <a:buSzPct val="89000"/>
              <a:buFont typeface="Arial" charset="0"/>
              <a:buChar char="-"/>
              <a:defRPr lang="x-none" sz="1224" baseline="0">
                <a:latin typeface="+mn-lt"/>
              </a:defRPr>
            </a:lvl7pPr>
            <a:lvl8pPr marL="573753" indent="-99610" defTabSz="685122" fontAlgn="base">
              <a:spcBef>
                <a:spcPct val="0"/>
              </a:spcBef>
              <a:spcAft>
                <a:spcPct val="0"/>
              </a:spcAft>
              <a:buClr>
                <a:schemeClr val="tx2"/>
              </a:buClr>
              <a:buSzPct val="89000"/>
              <a:buFont typeface="Arial" charset="0"/>
              <a:buChar char="-"/>
              <a:defRPr lang="x-none" sz="1224" baseline="0">
                <a:latin typeface="+mn-lt"/>
              </a:defRPr>
            </a:lvl8pPr>
            <a:lvl9pPr marL="573753" indent="-99610" defTabSz="685122" fontAlgn="base">
              <a:spcBef>
                <a:spcPct val="0"/>
              </a:spcBef>
              <a:spcAft>
                <a:spcPct val="0"/>
              </a:spcAft>
              <a:buClr>
                <a:schemeClr val="tx2"/>
              </a:buClr>
              <a:buSzPct val="89000"/>
              <a:buFont typeface="Arial" charset="0"/>
              <a:buChar char="-"/>
              <a:defRPr lang="x-none" sz="1224" baseline="0">
                <a:latin typeface="+mn-lt"/>
              </a:defRPr>
            </a:lvl9pPr>
          </a:lstStyle>
          <a:p>
            <a:pPr marL="111117" lvl="1" indent="-110207" defTabSz="513692">
              <a:spcBef>
                <a:spcPct val="15000"/>
              </a:spcBef>
              <a:buClr>
                <a:srgbClr val="49648C"/>
              </a:buClr>
            </a:pPr>
            <a:r>
              <a:rPr lang="fr-FR" sz="787" dirty="0">
                <a:latin typeface="Raleway"/>
              </a:rPr>
              <a:t>Listes des actions d’amélioration des modes de fonctionnement de la </a:t>
            </a:r>
            <a:r>
              <a:rPr lang="fr-FR" sz="787" dirty="0" err="1">
                <a:latin typeface="Raleway"/>
              </a:rPr>
              <a:t>squad</a:t>
            </a:r>
            <a:r>
              <a:rPr lang="fr-FR" sz="787" dirty="0">
                <a:latin typeface="Raleway"/>
              </a:rPr>
              <a:t> et dans </a:t>
            </a:r>
            <a:r>
              <a:rPr lang="fr-FR" sz="800" dirty="0">
                <a:latin typeface="Raleway" panose="020B0503030101060003" pitchFamily="34" charset="0"/>
              </a:rPr>
              <a:t>la conduite des tests et du fonctionnement de la recette au sein de la </a:t>
            </a:r>
            <a:r>
              <a:rPr lang="fr-FR" sz="800" dirty="0" err="1">
                <a:latin typeface="Raleway" panose="020B0503030101060003" pitchFamily="34" charset="0"/>
              </a:rPr>
              <a:t>squad</a:t>
            </a:r>
            <a:endParaRPr lang="fr-FR" sz="800" dirty="0">
              <a:latin typeface="Raleway" panose="020B0503030101060003" pitchFamily="34" charset="0"/>
            </a:endParaRPr>
          </a:p>
        </p:txBody>
      </p:sp>
      <p:sp>
        <p:nvSpPr>
          <p:cNvPr id="75" name="Rectangle 5">
            <a:extLst>
              <a:ext uri="{FF2B5EF4-FFF2-40B4-BE49-F238E27FC236}">
                <a16:creationId xmlns:a16="http://schemas.microsoft.com/office/drawing/2014/main" id="{0BA750FD-3FFE-4DC7-9DA7-E9BA540EC82E}"/>
              </a:ext>
            </a:extLst>
          </p:cNvPr>
          <p:cNvSpPr txBox="1">
            <a:spLocks/>
          </p:cNvSpPr>
          <p:nvPr/>
        </p:nvSpPr>
        <p:spPr bwMode="gray">
          <a:xfrm>
            <a:off x="5285935" y="3962433"/>
            <a:ext cx="2410169" cy="108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defTabSz="671316">
              <a:buClr>
                <a:srgbClr val="49648C"/>
              </a:buClr>
            </a:pPr>
            <a:r>
              <a:rPr lang="fr-FR" sz="766" b="1">
                <a:solidFill>
                  <a:srgbClr val="C42828">
                    <a:lumMod val="60000"/>
                    <a:lumOff val="40000"/>
                  </a:srgbClr>
                </a:solidFill>
                <a:latin typeface="Raleway"/>
              </a:rPr>
              <a:t>Livrables / Eléments sortants</a:t>
            </a:r>
          </a:p>
        </p:txBody>
      </p:sp>
      <p:sp>
        <p:nvSpPr>
          <p:cNvPr id="76" name="Line 135">
            <a:extLst>
              <a:ext uri="{FF2B5EF4-FFF2-40B4-BE49-F238E27FC236}">
                <a16:creationId xmlns:a16="http://schemas.microsoft.com/office/drawing/2014/main" id="{D5F3FE0C-C108-4671-9F7F-035FDF3D87E9}"/>
              </a:ext>
            </a:extLst>
          </p:cNvPr>
          <p:cNvSpPr>
            <a:spLocks noChangeShapeType="1"/>
          </p:cNvSpPr>
          <p:nvPr/>
        </p:nvSpPr>
        <p:spPr bwMode="gray">
          <a:xfrm>
            <a:off x="886820" y="4157201"/>
            <a:ext cx="775370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defTabSz="914111"/>
            <a:endParaRPr lang="fr-FR" sz="766">
              <a:solidFill>
                <a:srgbClr val="49648C"/>
              </a:solidFill>
              <a:latin typeface="Raleway"/>
            </a:endParaRPr>
          </a:p>
        </p:txBody>
      </p:sp>
      <p:sp>
        <p:nvSpPr>
          <p:cNvPr id="77" name="Rectangle 76">
            <a:extLst>
              <a:ext uri="{FF2B5EF4-FFF2-40B4-BE49-F238E27FC236}">
                <a16:creationId xmlns:a16="http://schemas.microsoft.com/office/drawing/2014/main" id="{697E60C0-057F-4C99-9115-58973B666D9E}"/>
              </a:ext>
            </a:extLst>
          </p:cNvPr>
          <p:cNvSpPr/>
          <p:nvPr/>
        </p:nvSpPr>
        <p:spPr>
          <a:xfrm>
            <a:off x="6793606" y="215081"/>
            <a:ext cx="2350395" cy="2226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791"/>
            <a:r>
              <a:rPr lang="fr-FR" sz="1100" b="1">
                <a:solidFill>
                  <a:prstClr val="white"/>
                </a:solidFill>
                <a:latin typeface="Raleway"/>
              </a:rPr>
              <a:t>Cérémonie de la </a:t>
            </a:r>
            <a:r>
              <a:rPr lang="fr-FR" sz="1100" b="1" err="1">
                <a:solidFill>
                  <a:prstClr val="white"/>
                </a:solidFill>
                <a:latin typeface="Raleway"/>
              </a:rPr>
              <a:t>squad</a:t>
            </a:r>
            <a:endParaRPr lang="fr-FR" sz="1100" b="1">
              <a:solidFill>
                <a:prstClr val="white"/>
              </a:solidFill>
              <a:latin typeface="Raleway"/>
            </a:endParaRPr>
          </a:p>
        </p:txBody>
      </p:sp>
      <p:sp>
        <p:nvSpPr>
          <p:cNvPr id="80" name="Title 2">
            <a:extLst>
              <a:ext uri="{FF2B5EF4-FFF2-40B4-BE49-F238E27FC236}">
                <a16:creationId xmlns:a16="http://schemas.microsoft.com/office/drawing/2014/main" id="{A4F07B04-AF42-44BC-A2E1-406592AFC77D}"/>
              </a:ext>
            </a:extLst>
          </p:cNvPr>
          <p:cNvSpPr txBox="1">
            <a:spLocks/>
          </p:cNvSpPr>
          <p:nvPr/>
        </p:nvSpPr>
        <p:spPr bwMode="auto">
          <a:xfrm>
            <a:off x="179388" y="189530"/>
            <a:ext cx="8785225" cy="42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912813" rtl="0" eaLnBrk="0" fontAlgn="base" hangingPunct="0">
              <a:lnSpc>
                <a:spcPts val="3300"/>
              </a:lnSpc>
              <a:spcBef>
                <a:spcPct val="0"/>
              </a:spcBef>
              <a:spcAft>
                <a:spcPct val="0"/>
              </a:spcAft>
              <a:defRPr sz="3600" kern="1200">
                <a:solidFill>
                  <a:schemeClr val="accent2"/>
                </a:solidFill>
                <a:latin typeface="+mj-lt"/>
                <a:ea typeface="MS PGothic" panose="020B0600070205080204" pitchFamily="34" charset="-128"/>
                <a:cs typeface="+mj-cs"/>
              </a:defRPr>
            </a:lvl1pPr>
            <a:lvl2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2pPr>
            <a:lvl3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3pPr>
            <a:lvl4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4pPr>
            <a:lvl5pPr algn="l" defTabSz="912813" rtl="0" eaLnBrk="0" fontAlgn="base" hangingPunct="0">
              <a:lnSpc>
                <a:spcPts val="3300"/>
              </a:lnSpc>
              <a:spcBef>
                <a:spcPct val="0"/>
              </a:spcBef>
              <a:spcAft>
                <a:spcPct val="0"/>
              </a:spcAft>
              <a:defRPr sz="3600">
                <a:solidFill>
                  <a:schemeClr val="accent2"/>
                </a:solidFill>
                <a:latin typeface="Themis Display" pitchFamily="50" charset="0"/>
                <a:ea typeface="MS PGothic" panose="020B0600070205080204" pitchFamily="34" charset="-128"/>
              </a:defRPr>
            </a:lvl5pPr>
            <a:lvl6pPr marL="457200" algn="l" defTabSz="912813" rtl="0" fontAlgn="base">
              <a:lnSpc>
                <a:spcPts val="3300"/>
              </a:lnSpc>
              <a:spcBef>
                <a:spcPct val="0"/>
              </a:spcBef>
              <a:spcAft>
                <a:spcPct val="0"/>
              </a:spcAft>
              <a:defRPr sz="3600">
                <a:solidFill>
                  <a:schemeClr val="tx2"/>
                </a:solidFill>
                <a:latin typeface="Themis Display" pitchFamily="50" charset="0"/>
              </a:defRPr>
            </a:lvl6pPr>
            <a:lvl7pPr marL="914400" algn="l" defTabSz="912813" rtl="0" fontAlgn="base">
              <a:lnSpc>
                <a:spcPts val="3300"/>
              </a:lnSpc>
              <a:spcBef>
                <a:spcPct val="0"/>
              </a:spcBef>
              <a:spcAft>
                <a:spcPct val="0"/>
              </a:spcAft>
              <a:defRPr sz="3600">
                <a:solidFill>
                  <a:schemeClr val="tx2"/>
                </a:solidFill>
                <a:latin typeface="Themis Display" pitchFamily="50" charset="0"/>
              </a:defRPr>
            </a:lvl7pPr>
            <a:lvl8pPr marL="1371600" algn="l" defTabSz="912813" rtl="0" fontAlgn="base">
              <a:lnSpc>
                <a:spcPts val="3300"/>
              </a:lnSpc>
              <a:spcBef>
                <a:spcPct val="0"/>
              </a:spcBef>
              <a:spcAft>
                <a:spcPct val="0"/>
              </a:spcAft>
              <a:defRPr sz="3600">
                <a:solidFill>
                  <a:schemeClr val="tx2"/>
                </a:solidFill>
                <a:latin typeface="Themis Display" pitchFamily="50" charset="0"/>
              </a:defRPr>
            </a:lvl8pPr>
            <a:lvl9pPr marL="1828800" algn="l" defTabSz="912813" rtl="0" fontAlgn="base">
              <a:lnSpc>
                <a:spcPts val="3300"/>
              </a:lnSpc>
              <a:spcBef>
                <a:spcPct val="0"/>
              </a:spcBef>
              <a:spcAft>
                <a:spcPct val="0"/>
              </a:spcAft>
              <a:defRPr sz="3600">
                <a:solidFill>
                  <a:schemeClr val="tx2"/>
                </a:solidFill>
                <a:latin typeface="Themis Display" pitchFamily="50" charset="0"/>
              </a:defRPr>
            </a:lvl9pPr>
          </a:lstStyle>
          <a:p>
            <a:pPr>
              <a:lnSpc>
                <a:spcPct val="100000"/>
              </a:lnSpc>
            </a:pPr>
            <a:r>
              <a:rPr lang="fr-FR" sz="1000" dirty="0">
                <a:solidFill>
                  <a:schemeClr val="tx1"/>
                </a:solidFill>
              </a:rPr>
              <a:t>CÉRÉMONIES PROJETS ET RITUELS AGILES</a:t>
            </a:r>
          </a:p>
          <a:p>
            <a:pPr>
              <a:lnSpc>
                <a:spcPct val="100000"/>
              </a:lnSpc>
            </a:pPr>
            <a:r>
              <a:rPr lang="fr-FR" sz="1400" dirty="0">
                <a:solidFill>
                  <a:schemeClr val="accent3">
                    <a:lumMod val="60000"/>
                    <a:lumOff val="40000"/>
                  </a:schemeClr>
                </a:solidFill>
                <a:latin typeface="Themis Display" pitchFamily="50" charset="0"/>
              </a:rPr>
              <a:t>Sprint Rétrospective</a:t>
            </a:r>
            <a:endParaRPr lang="fr-FR" sz="1400" dirty="0">
              <a:solidFill>
                <a:schemeClr val="accent3">
                  <a:lumMod val="60000"/>
                  <a:lumOff val="40000"/>
                </a:schemeClr>
              </a:solidFill>
            </a:endParaRPr>
          </a:p>
        </p:txBody>
      </p:sp>
      <p:sp>
        <p:nvSpPr>
          <p:cNvPr id="81" name="Espace réservé du pied de page 1">
            <a:extLst>
              <a:ext uri="{FF2B5EF4-FFF2-40B4-BE49-F238E27FC236}">
                <a16:creationId xmlns:a16="http://schemas.microsoft.com/office/drawing/2014/main" id="{6958C212-7E93-4F4C-91D3-0E8DDE981F35}"/>
              </a:ext>
            </a:extLst>
          </p:cNvPr>
          <p:cNvSpPr>
            <a:spLocks noGrp="1"/>
          </p:cNvSpPr>
          <p:nvPr>
            <p:ph type="ftr" sz="quarter" idx="13"/>
          </p:nvPr>
        </p:nvSpPr>
        <p:spPr>
          <a:xfrm>
            <a:off x="1331913" y="4686300"/>
            <a:ext cx="3141662" cy="268288"/>
          </a:xfrm>
        </p:spPr>
        <p:txBody>
          <a:bodyPr/>
          <a:lstStyle/>
          <a:p>
            <a:r>
              <a:rPr lang="fr-FR" altLang="fr-FR" b="0" dirty="0"/>
              <a:t>NORM_SNUM_CérémoniesSquadAgile_V3</a:t>
            </a:r>
          </a:p>
        </p:txBody>
      </p:sp>
      <p:sp>
        <p:nvSpPr>
          <p:cNvPr id="70" name="Rectangle 5">
            <a:extLst>
              <a:ext uri="{FF2B5EF4-FFF2-40B4-BE49-F238E27FC236}">
                <a16:creationId xmlns:a16="http://schemas.microsoft.com/office/drawing/2014/main" id="{7449259E-EEDE-4017-B259-BBEB7B137D5C}"/>
              </a:ext>
            </a:extLst>
          </p:cNvPr>
          <p:cNvSpPr txBox="1">
            <a:spLocks/>
          </p:cNvSpPr>
          <p:nvPr/>
        </p:nvSpPr>
        <p:spPr bwMode="gray">
          <a:xfrm>
            <a:off x="5027030" y="2625745"/>
            <a:ext cx="3891154" cy="121122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46" lvl="1" indent="-171446" algn="just" defTabSz="699638" fontAlgn="t">
              <a:buClr>
                <a:schemeClr val="tx1"/>
              </a:buClr>
              <a:buFont typeface="Arial" panose="020B0604020202020204" pitchFamily="34" charset="0"/>
              <a:buChar char="•"/>
            </a:pPr>
            <a:r>
              <a:rPr lang="fr-FR" sz="787" dirty="0">
                <a:latin typeface="Raleway"/>
              </a:rPr>
              <a:t>Prendre du recul sur la manière dont les tests au sein du dernier sprint se sont déroulés (processus, outils, interactions au sein de l’équipe, relations avec les parties prenantes…), au sein de la squad et avec la tribu</a:t>
            </a:r>
          </a:p>
          <a:p>
            <a:pPr marL="171446" lvl="1" indent="-171446" algn="just" defTabSz="699638" fontAlgn="t">
              <a:buClr>
                <a:schemeClr val="tx1"/>
              </a:buClr>
              <a:buFont typeface="Arial" panose="020B0604020202020204" pitchFamily="34" charset="0"/>
              <a:buChar char="•"/>
            </a:pPr>
            <a:r>
              <a:rPr lang="fr-FR" sz="787" dirty="0">
                <a:latin typeface="Raleway"/>
              </a:rPr>
              <a:t>Identification des points positifs et des difficultés rencontrées</a:t>
            </a:r>
          </a:p>
          <a:p>
            <a:pPr marL="171446" lvl="1" indent="-171446" algn="just" defTabSz="699638" fontAlgn="t">
              <a:buClr>
                <a:schemeClr val="tx1"/>
              </a:buClr>
              <a:buFont typeface="Arial" panose="020B0604020202020204" pitchFamily="34" charset="0"/>
              <a:buChar char="•"/>
            </a:pPr>
            <a:r>
              <a:rPr lang="fr-FR" sz="787" dirty="0">
                <a:latin typeface="Raleway"/>
              </a:rPr>
              <a:t>Créer un plan concret pour mettre en œuvre les améliorations prioritaires pour la conduite des tests</a:t>
            </a:r>
          </a:p>
          <a:p>
            <a:pPr marL="171446" lvl="1" indent="-171446" algn="just" defTabSz="699638" fontAlgn="t">
              <a:buClr>
                <a:schemeClr val="tx1"/>
              </a:buClr>
              <a:buFont typeface="Arial" panose="020B0604020202020204" pitchFamily="34" charset="0"/>
              <a:buChar char="•"/>
            </a:pPr>
            <a:r>
              <a:rPr lang="fr-FR" sz="787" dirty="0">
                <a:latin typeface="Raleway"/>
              </a:rPr>
              <a:t>Partager les résultats du sprint, et comparer le périmètre </a:t>
            </a:r>
            <a:r>
              <a:rPr lang="fr-FR" sz="787" dirty="0" err="1">
                <a:latin typeface="Raleway"/>
              </a:rPr>
              <a:t>recetter</a:t>
            </a:r>
            <a:r>
              <a:rPr lang="fr-FR" sz="787" dirty="0">
                <a:latin typeface="Raleway"/>
              </a:rPr>
              <a:t> avec le périmètre développer</a:t>
            </a:r>
          </a:p>
          <a:p>
            <a:pPr marL="171446" lvl="1" indent="-171446" algn="just" defTabSz="699638" fontAlgn="t">
              <a:buClr>
                <a:schemeClr val="tx1"/>
              </a:buClr>
              <a:buFont typeface="Arial" panose="020B0604020202020204" pitchFamily="34" charset="0"/>
              <a:buChar char="•"/>
            </a:pPr>
            <a:r>
              <a:rPr lang="fr-FR" sz="787" dirty="0">
                <a:latin typeface="Raleway"/>
              </a:rPr>
              <a:t>Analyser les écarts et collecter les retours auprès des acteurs du sprint pour améliorer le fonctionnement opérationnel</a:t>
            </a:r>
          </a:p>
        </p:txBody>
      </p:sp>
    </p:spTree>
    <p:extLst>
      <p:ext uri="{BB962C8B-B14F-4D97-AF65-F5344CB8AC3E}">
        <p14:creationId xmlns:p14="http://schemas.microsoft.com/office/powerpoint/2010/main" val="980426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Decision">
            <a:extLst>
              <a:ext uri="{FF2B5EF4-FFF2-40B4-BE49-F238E27FC236}">
                <a16:creationId xmlns:a16="http://schemas.microsoft.com/office/drawing/2014/main" id="{D4EFD106-63AF-46BA-8476-ECEB2D77F8B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1878" b="31578"/>
          <a:stretch/>
        </p:blipFill>
        <p:spPr>
          <a:xfrm>
            <a:off x="1871663" y="180372"/>
            <a:ext cx="7128000" cy="3934084"/>
          </a:xfrm>
          <a:prstGeom prst="rect">
            <a:avLst/>
          </a:prstGeom>
        </p:spPr>
      </p:pic>
    </p:spTree>
    <p:extLst>
      <p:ext uri="{BB962C8B-B14F-4D97-AF65-F5344CB8AC3E}">
        <p14:creationId xmlns:p14="http://schemas.microsoft.com/office/powerpoint/2010/main" val="413553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Gauge 3&quot; Source=&quot;Gauge 3&quot; /&gt;"/>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Q5qfEspreU.sgm.p9MXrg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9c6WJnswEy_huPqA2DsT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5m3LmICGyEGPbBdRksbP8Q"/>
</p:tagLst>
</file>

<file path=ppt/tags/tag13.xml><?xml version="1.0" encoding="utf-8"?>
<p:tagLst xmlns:a="http://schemas.openxmlformats.org/drawingml/2006/main" xmlns:r="http://schemas.openxmlformats.org/officeDocument/2006/relationships" xmlns:p="http://schemas.openxmlformats.org/presentationml/2006/main">
  <p:tag name="NAME" val="Rectangle"/>
</p:tagLst>
</file>

<file path=ppt/tags/tag14.xml><?xml version="1.0" encoding="utf-8"?>
<p:tagLst xmlns:a="http://schemas.openxmlformats.org/drawingml/2006/main" xmlns:r="http://schemas.openxmlformats.org/officeDocument/2006/relationships" xmlns:p="http://schemas.openxmlformats.org/presentationml/2006/main">
  <p:tag name="NAME" val="Rectangle"/>
</p:tagLst>
</file>

<file path=ppt/tags/tag15.xml><?xml version="1.0" encoding="utf-8"?>
<p:tagLst xmlns:a="http://schemas.openxmlformats.org/drawingml/2006/main" xmlns:r="http://schemas.openxmlformats.org/officeDocument/2006/relationships" xmlns:p="http://schemas.openxmlformats.org/presentationml/2006/main">
  <p:tag name="NAME" val="Rectangle"/>
</p:tagLst>
</file>

<file path=ppt/tags/tag16.xml><?xml version="1.0" encoding="utf-8"?>
<p:tagLst xmlns:a="http://schemas.openxmlformats.org/drawingml/2006/main" xmlns:r="http://schemas.openxmlformats.org/officeDocument/2006/relationships" xmlns:p="http://schemas.openxmlformats.org/presentationml/2006/main">
  <p:tag name="NAME" val="Rectangle"/>
</p:tagLst>
</file>

<file path=ppt/tags/tag17.xml><?xml version="1.0" encoding="utf-8"?>
<p:tagLst xmlns:a="http://schemas.openxmlformats.org/drawingml/2006/main" xmlns:r="http://schemas.openxmlformats.org/officeDocument/2006/relationships" xmlns:p="http://schemas.openxmlformats.org/presentationml/2006/main">
  <p:tag name="NAME" val="Rectangle"/>
</p:tagLst>
</file>

<file path=ppt/tags/tag18.xml><?xml version="1.0" encoding="utf-8"?>
<p:tagLst xmlns:a="http://schemas.openxmlformats.org/drawingml/2006/main" xmlns:r="http://schemas.openxmlformats.org/officeDocument/2006/relationships" xmlns:p="http://schemas.openxmlformats.org/presentationml/2006/main">
  <p:tag name="NAME" val="Rectangle"/>
</p:tagLst>
</file>

<file path=ppt/tags/tag19.xml><?xml version="1.0" encoding="utf-8"?>
<p:tagLst xmlns:a="http://schemas.openxmlformats.org/drawingml/2006/main" xmlns:r="http://schemas.openxmlformats.org/officeDocument/2006/relationships" xmlns:p="http://schemas.openxmlformats.org/presentationml/2006/main">
  <p:tag name="NAME" val="Rectangle"/>
</p:tagLst>
</file>

<file path=ppt/tags/tag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Background [-1]&quot; Source=&quot;Gauge 3&quot; /&gt;"/>
</p:tagLst>
</file>

<file path=ppt/tags/tag20.xml><?xml version="1.0" encoding="utf-8"?>
<p:tagLst xmlns:a="http://schemas.openxmlformats.org/drawingml/2006/main" xmlns:r="http://schemas.openxmlformats.org/officeDocument/2006/relationships" xmlns:p="http://schemas.openxmlformats.org/presentationml/2006/main">
  <p:tag name="NAME" val="Rectangle"/>
</p:tagLst>
</file>

<file path=ppt/tags/tag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Background Green [0]&quot; Source=&quot;Gauge 3&quot; /&gt;"/>
</p:tagLst>
</file>

<file path=ppt/tags/tag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Background Yellow [1]&quot; Source=&quot;Gauge 3&quot; /&gt;"/>
</p:tagLst>
</file>

<file path=ppt/tags/tag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Background Red [2]&quot; Source=&quot;Gauge 3&quot; /&gt;"/>
</p:tagLst>
</file>

<file path=ppt/tags/tag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Needle Red [2]&quot; Source=&quot;Gauge 3&quot; /&gt;"/>
</p:tagLst>
</file>

<file path=ppt/tags/tag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Needle Yellow [1]&quot; Source=&quot;Gauge 3&quot; /&gt;"/>
</p:tagLst>
</file>

<file path=ppt/tags/tag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5b5eadd-6dc6-40a2-ab30-144bff880ef6&quot; /&gt;"/>
  <p:tag name="SP_POWERSHAPE" val="&lt;PowerShapeTag ClassVersion=&quot;0&quot; GUID=&quot;54e1bb77-ea0b-4517-8dbb-84a4b48e6c20&quot; IsConsolidated=&quot;False&quot; IsTopLevel=&quot;False&quot; Layer=&quot;Needle Green [0]&quot; Source=&quot;Gauge 3&quot; /&gt;"/>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MJ Orange">
  <a:themeElements>
    <a:clrScheme name="Charte MJ">
      <a:dk1>
        <a:srgbClr val="0C0C0C"/>
      </a:dk1>
      <a:lt1>
        <a:sysClr val="window" lastClr="FFFFFF"/>
      </a:lt1>
      <a:dk2>
        <a:srgbClr val="213A8F"/>
      </a:dk2>
      <a:lt2>
        <a:srgbClr val="E6E5E4"/>
      </a:lt2>
      <a:accent1>
        <a:srgbClr val="46BFE0"/>
      </a:accent1>
      <a:accent2>
        <a:srgbClr val="E83754"/>
      </a:accent2>
      <a:accent3>
        <a:srgbClr val="C42828"/>
      </a:accent3>
      <a:accent4>
        <a:srgbClr val="F1863F"/>
      </a:accent4>
      <a:accent5>
        <a:srgbClr val="EAB662"/>
      </a:accent5>
      <a:accent6>
        <a:srgbClr val="553D90"/>
      </a:accent6>
      <a:hlink>
        <a:srgbClr val="213A8F"/>
      </a:hlink>
      <a:folHlink>
        <a:srgbClr val="46BFE0"/>
      </a:folHlink>
    </a:clrScheme>
    <a:fontScheme name="MJ">
      <a:majorFont>
        <a:latin typeface="Themis Display"/>
        <a:ea typeface=""/>
        <a:cs typeface=""/>
      </a:majorFont>
      <a:minorFont>
        <a:latin typeface="Raleway"/>
        <a:ea typeface=""/>
        <a:cs typeface=""/>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MJ Bleu foncé">
  <a:themeElements>
    <a:clrScheme name="Charte MJ">
      <a:dk1>
        <a:srgbClr val="0C0C0C"/>
      </a:dk1>
      <a:lt1>
        <a:sysClr val="window" lastClr="FFFFFF"/>
      </a:lt1>
      <a:dk2>
        <a:srgbClr val="213A8F"/>
      </a:dk2>
      <a:lt2>
        <a:srgbClr val="E6E5E4"/>
      </a:lt2>
      <a:accent1>
        <a:srgbClr val="46BFE0"/>
      </a:accent1>
      <a:accent2>
        <a:srgbClr val="E83754"/>
      </a:accent2>
      <a:accent3>
        <a:srgbClr val="C42828"/>
      </a:accent3>
      <a:accent4>
        <a:srgbClr val="F1863F"/>
      </a:accent4>
      <a:accent5>
        <a:srgbClr val="EAB662"/>
      </a:accent5>
      <a:accent6>
        <a:srgbClr val="553D90"/>
      </a:accent6>
      <a:hlink>
        <a:srgbClr val="213A8F"/>
      </a:hlink>
      <a:folHlink>
        <a:srgbClr val="46BFE0"/>
      </a:folHlink>
    </a:clrScheme>
    <a:fontScheme name="MJ">
      <a:majorFont>
        <a:latin typeface="Themis Display"/>
        <a:ea typeface=""/>
        <a:cs typeface=""/>
      </a:majorFont>
      <a:minorFont>
        <a:latin typeface="Raleway"/>
        <a:ea typeface=""/>
        <a:cs typeface=""/>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Thème MJ Rouge">
  <a:themeElements>
    <a:clrScheme name="Charte MJ">
      <a:dk1>
        <a:srgbClr val="0C0C0C"/>
      </a:dk1>
      <a:lt1>
        <a:sysClr val="window" lastClr="FFFFFF"/>
      </a:lt1>
      <a:dk2>
        <a:srgbClr val="213A8F"/>
      </a:dk2>
      <a:lt2>
        <a:srgbClr val="E6E5E4"/>
      </a:lt2>
      <a:accent1>
        <a:srgbClr val="46BFE0"/>
      </a:accent1>
      <a:accent2>
        <a:srgbClr val="E83754"/>
      </a:accent2>
      <a:accent3>
        <a:srgbClr val="C42828"/>
      </a:accent3>
      <a:accent4>
        <a:srgbClr val="F1863F"/>
      </a:accent4>
      <a:accent5>
        <a:srgbClr val="EAB662"/>
      </a:accent5>
      <a:accent6>
        <a:srgbClr val="553D90"/>
      </a:accent6>
      <a:hlink>
        <a:srgbClr val="213A8F"/>
      </a:hlink>
      <a:folHlink>
        <a:srgbClr val="46BFE0"/>
      </a:folHlink>
    </a:clrScheme>
    <a:fontScheme name="MJ">
      <a:majorFont>
        <a:latin typeface="Themis Display"/>
        <a:ea typeface=""/>
        <a:cs typeface=""/>
      </a:majorFont>
      <a:minorFont>
        <a:latin typeface="Raleway"/>
        <a:ea typeface=""/>
        <a:cs typeface=""/>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Thème MJ Rouge">
  <a:themeElements>
    <a:clrScheme name="Charte MJ">
      <a:dk1>
        <a:srgbClr val="0C0C0C"/>
      </a:dk1>
      <a:lt1>
        <a:sysClr val="window" lastClr="FFFFFF"/>
      </a:lt1>
      <a:dk2>
        <a:srgbClr val="213A8F"/>
      </a:dk2>
      <a:lt2>
        <a:srgbClr val="E6E5E4"/>
      </a:lt2>
      <a:accent1>
        <a:srgbClr val="46BFE0"/>
      </a:accent1>
      <a:accent2>
        <a:srgbClr val="E83754"/>
      </a:accent2>
      <a:accent3>
        <a:srgbClr val="C42828"/>
      </a:accent3>
      <a:accent4>
        <a:srgbClr val="F1863F"/>
      </a:accent4>
      <a:accent5>
        <a:srgbClr val="EAB662"/>
      </a:accent5>
      <a:accent6>
        <a:srgbClr val="553D90"/>
      </a:accent6>
      <a:hlink>
        <a:srgbClr val="213A8F"/>
      </a:hlink>
      <a:folHlink>
        <a:srgbClr val="46BFE0"/>
      </a:folHlink>
    </a:clrScheme>
    <a:fontScheme name="MJ">
      <a:majorFont>
        <a:latin typeface="Themis Display"/>
        <a:ea typeface=""/>
        <a:cs typeface=""/>
      </a:majorFont>
      <a:minorFont>
        <a:latin typeface="Raleway"/>
        <a:ea typeface=""/>
        <a:cs typeface=""/>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Thème MJ Rouge">
  <a:themeElements>
    <a:clrScheme name="Charte MJ">
      <a:dk1>
        <a:srgbClr val="0C0C0C"/>
      </a:dk1>
      <a:lt1>
        <a:sysClr val="window" lastClr="FFFFFF"/>
      </a:lt1>
      <a:dk2>
        <a:srgbClr val="213A8F"/>
      </a:dk2>
      <a:lt2>
        <a:srgbClr val="E6E5E4"/>
      </a:lt2>
      <a:accent1>
        <a:srgbClr val="46BFE0"/>
      </a:accent1>
      <a:accent2>
        <a:srgbClr val="E83754"/>
      </a:accent2>
      <a:accent3>
        <a:srgbClr val="C42828"/>
      </a:accent3>
      <a:accent4>
        <a:srgbClr val="F1863F"/>
      </a:accent4>
      <a:accent5>
        <a:srgbClr val="EAB662"/>
      </a:accent5>
      <a:accent6>
        <a:srgbClr val="553D90"/>
      </a:accent6>
      <a:hlink>
        <a:srgbClr val="213A8F"/>
      </a:hlink>
      <a:folHlink>
        <a:srgbClr val="46BFE0"/>
      </a:folHlink>
    </a:clrScheme>
    <a:fontScheme name="MJ">
      <a:majorFont>
        <a:latin typeface="Themis Display"/>
        <a:ea typeface=""/>
        <a:cs typeface=""/>
      </a:majorFont>
      <a:minorFont>
        <a:latin typeface="Raleway"/>
        <a:ea typeface=""/>
        <a:cs typeface=""/>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7B297888C71943A2A3ED822C52AD86" ma:contentTypeVersion="4" ma:contentTypeDescription="Create a new document." ma:contentTypeScope="" ma:versionID="cfad7ed6146b0e2004e3511e2d00712a">
  <xsd:schema xmlns:xsd="http://www.w3.org/2001/XMLSchema" xmlns:xs="http://www.w3.org/2001/XMLSchema" xmlns:p="http://schemas.microsoft.com/office/2006/metadata/properties" xmlns:ns2="01054ba4-f6a0-4d8e-aff1-26b4d6dbf736" xmlns:ns3="169f76e3-4ee4-4615-83de-6eb8451f3260" targetNamespace="http://schemas.microsoft.com/office/2006/metadata/properties" ma:root="true" ma:fieldsID="bbdc4ea68685f5fbadb7e5f5665d5a21" ns2:_="" ns3:_="">
    <xsd:import namespace="01054ba4-f6a0-4d8e-aff1-26b4d6dbf736"/>
    <xsd:import namespace="169f76e3-4ee4-4615-83de-6eb8451f326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54ba4-f6a0-4d8e-aff1-26b4d6dbf7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9f76e3-4ee4-4615-83de-6eb8451f326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53DDC1C4-1035-45A0-B5F2-A5E422A855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54ba4-f6a0-4d8e-aff1-26b4d6dbf736"/>
    <ds:schemaRef ds:uri="169f76e3-4ee4-4615-83de-6eb8451f32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0070BF3-0CDE-4B69-9DB7-97C74CDE8D7B}">
  <ds:schemaRefs>
    <ds:schemaRef ds:uri="http://purl.org/dc/elements/1.1/"/>
    <ds:schemaRef ds:uri="http://schemas.microsoft.com/office/2006/metadata/properties"/>
    <ds:schemaRef ds:uri="http://schemas.microsoft.com/office/2006/documentManagement/types"/>
    <ds:schemaRef ds:uri="01054ba4-f6a0-4d8e-aff1-26b4d6dbf736"/>
    <ds:schemaRef ds:uri="http://purl.org/dc/terms/"/>
    <ds:schemaRef ds:uri="169f76e3-4ee4-4615-83de-6eb8451f3260"/>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780CDAB-DF8E-4925-A2A3-575176DBFFC5}">
  <ds:schemaRefs>
    <ds:schemaRef ds:uri="http://schemas.microsoft.com/sharepoint/v3/contenttype/forms"/>
  </ds:schemaRefs>
</ds:datastoreItem>
</file>

<file path=customXml/itemProps4.xml><?xml version="1.0" encoding="utf-8"?>
<ds:datastoreItem xmlns:ds="http://schemas.openxmlformats.org/officeDocument/2006/customXml" ds:itemID="{C9AC41EF-4A16-4419-BCA1-D9B4EE137F74}">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8</Template>
  <TotalTime>19539</TotalTime>
  <Words>1562</Words>
  <Application>Microsoft Office PowerPoint</Application>
  <PresentationFormat>Affichage à l'écran (16:9)</PresentationFormat>
  <Paragraphs>170</Paragraphs>
  <Slides>7</Slides>
  <Notes>2</Notes>
  <HiddenSlides>0</HiddenSlides>
  <MMClips>0</MMClips>
  <ScaleCrop>false</ScaleCrop>
  <HeadingPairs>
    <vt:vector size="8" baseType="variant">
      <vt:variant>
        <vt:lpstr>Polices utilisées</vt:lpstr>
      </vt:variant>
      <vt:variant>
        <vt:i4>6</vt:i4>
      </vt:variant>
      <vt:variant>
        <vt:lpstr>Thème</vt:lpstr>
      </vt:variant>
      <vt:variant>
        <vt:i4>6</vt:i4>
      </vt:variant>
      <vt:variant>
        <vt:lpstr>Serveurs OLE incorporés</vt:lpstr>
      </vt:variant>
      <vt:variant>
        <vt:i4>1</vt:i4>
      </vt:variant>
      <vt:variant>
        <vt:lpstr>Titres des diapositives</vt:lpstr>
      </vt:variant>
      <vt:variant>
        <vt:i4>7</vt:i4>
      </vt:variant>
    </vt:vector>
  </HeadingPairs>
  <TitlesOfParts>
    <vt:vector size="20" baseType="lpstr">
      <vt:lpstr>Arial</vt:lpstr>
      <vt:lpstr>Calibri</vt:lpstr>
      <vt:lpstr>Calibri Light</vt:lpstr>
      <vt:lpstr>Raleway</vt:lpstr>
      <vt:lpstr>Themis Display</vt:lpstr>
      <vt:lpstr>Wingdings</vt:lpstr>
      <vt:lpstr>Conception personnalisée</vt:lpstr>
      <vt:lpstr>Thème MJ Orange</vt:lpstr>
      <vt:lpstr>Thème MJ Bleu foncé</vt:lpstr>
      <vt:lpstr>1_Thème MJ Rouge</vt:lpstr>
      <vt:lpstr>2_Thème MJ Rouge</vt:lpstr>
      <vt:lpstr>3_Thème MJ Rouge</vt:lpstr>
      <vt:lpstr>Diapositive think-cell</vt:lpstr>
      <vt:lpstr>Cérémonies Squad Agile</vt:lpstr>
      <vt:lpstr>Présentation PowerPoint</vt:lpstr>
      <vt:lpstr>Présentation PowerPoint</vt:lpstr>
      <vt:lpstr>Présentation PowerPoint</vt:lpstr>
      <vt:lpstr>Présentation PowerPoint</vt:lpstr>
      <vt:lpstr>Présentation PowerPoint</vt:lpstr>
      <vt:lpstr>Présentation PowerPoint</vt:lpstr>
    </vt:vector>
  </TitlesOfParts>
  <Company>Ministère de la Justice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Norme</dc:title>
  <dc:creator>RONCOLI Philippe (Prestataire)</dc:creator>
  <cp:lastModifiedBy>BIAIS Stéphane</cp:lastModifiedBy>
  <cp:revision>66</cp:revision>
  <cp:lastPrinted>2019-01-24T17:58:49Z</cp:lastPrinted>
  <dcterms:created xsi:type="dcterms:W3CDTF">2019-01-07T10:06:17Z</dcterms:created>
  <dcterms:modified xsi:type="dcterms:W3CDTF">2025-07-28T13:00:20Z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TaxHTField">
    <vt:lpwstr/>
  </property>
  <property fmtid="{D5CDD505-2E9C-101B-9397-08002B2CF9AE}" pid="3" name="TaxKeyword">
    <vt:lpwstr/>
  </property>
  <property fmtid="{D5CDD505-2E9C-101B-9397-08002B2CF9AE}" pid="4" name="TaxCatchAll">
    <vt:lpwstr/>
  </property>
  <property fmtid="{D5CDD505-2E9C-101B-9397-08002B2CF9AE}" pid="5" name="MSIP_Label_aa56c84a-c06d-4947-abf3-939e8bbae422_Enabled">
    <vt:lpwstr>True</vt:lpwstr>
  </property>
  <property fmtid="{D5CDD505-2E9C-101B-9397-08002B2CF9AE}" pid="6" name="MSIP_Label_aa56c84a-c06d-4947-abf3-939e8bbae422_SiteId">
    <vt:lpwstr>5de96c96-c87c-4dce-aad9-f5c557b52ac1</vt:lpwstr>
  </property>
  <property fmtid="{D5CDD505-2E9C-101B-9397-08002B2CF9AE}" pid="7" name="MSIP_Label_aa56c84a-c06d-4947-abf3-939e8bbae422_Owner">
    <vt:lpwstr>estelle.dolle@wavestone.com</vt:lpwstr>
  </property>
  <property fmtid="{D5CDD505-2E9C-101B-9397-08002B2CF9AE}" pid="8" name="MSIP_Label_aa56c84a-c06d-4947-abf3-939e8bbae422_SetDate">
    <vt:lpwstr>2019-01-08T16:26:30.2700435Z</vt:lpwstr>
  </property>
  <property fmtid="{D5CDD505-2E9C-101B-9397-08002B2CF9AE}" pid="9" name="MSIP_Label_aa56c84a-c06d-4947-abf3-939e8bbae422_Name">
    <vt:lpwstr>Public</vt:lpwstr>
  </property>
  <property fmtid="{D5CDD505-2E9C-101B-9397-08002B2CF9AE}" pid="10" name="MSIP_Label_aa56c84a-c06d-4947-abf3-939e8bbae422_Application">
    <vt:lpwstr>Microsoft Azure Information Protection</vt:lpwstr>
  </property>
  <property fmtid="{D5CDD505-2E9C-101B-9397-08002B2CF9AE}" pid="11" name="MSIP_Label_aa56c84a-c06d-4947-abf3-939e8bbae422_Extended_MSFT_Method">
    <vt:lpwstr>Manual</vt:lpwstr>
  </property>
  <property fmtid="{D5CDD505-2E9C-101B-9397-08002B2CF9AE}" pid="12" name="Sensitivity">
    <vt:lpwstr>Public</vt:lpwstr>
  </property>
  <property fmtid="{D5CDD505-2E9C-101B-9397-08002B2CF9AE}" pid="13" name="ContentTypeId">
    <vt:lpwstr>0x010100BC7B297888C71943A2A3ED822C52AD86</vt:lpwstr>
  </property>
  <property fmtid="{D5CDD505-2E9C-101B-9397-08002B2CF9AE}" pid="14" name="WSDocumentType">
    <vt:lpwstr/>
  </property>
  <property fmtid="{D5CDD505-2E9C-101B-9397-08002B2CF9AE}" pid="15" name="AuthorIds_UIVersion_1024">
    <vt:lpwstr>511</vt:lpwstr>
  </property>
  <property fmtid="{D5CDD505-2E9C-101B-9397-08002B2CF9AE}" pid="16" name="AuthorIds_UIVersion_512">
    <vt:lpwstr>537</vt:lpwstr>
  </property>
  <property fmtid="{D5CDD505-2E9C-101B-9397-08002B2CF9AE}" pid="17" name="AuthorIds_UIVersion_4096">
    <vt:lpwstr>537</vt:lpwstr>
  </property>
  <property fmtid="{D5CDD505-2E9C-101B-9397-08002B2CF9AE}" pid="18" name="AuthorIds_UIVersion_6656">
    <vt:lpwstr>511</vt:lpwstr>
  </property>
  <property fmtid="{D5CDD505-2E9C-101B-9397-08002B2CF9AE}" pid="19" name="AuthorIds_UIVersion_11776">
    <vt:lpwstr>511</vt:lpwstr>
  </property>
  <property fmtid="{D5CDD505-2E9C-101B-9397-08002B2CF9AE}" pid="20" name="AuthorIds_UIVersion_1536">
    <vt:lpwstr>537</vt:lpwstr>
  </property>
  <property fmtid="{D5CDD505-2E9C-101B-9397-08002B2CF9AE}" pid="21" name="AuthorIds_UIVersion_21504">
    <vt:lpwstr>537</vt:lpwstr>
  </property>
  <property fmtid="{D5CDD505-2E9C-101B-9397-08002B2CF9AE}" pid="22" name="AuthorIds_UIVersion_22016">
    <vt:lpwstr>537</vt:lpwstr>
  </property>
  <property fmtid="{D5CDD505-2E9C-101B-9397-08002B2CF9AE}" pid="23" name="AuthorIds_UIVersion_37376">
    <vt:lpwstr>537</vt:lpwstr>
  </property>
  <property fmtid="{D5CDD505-2E9C-101B-9397-08002B2CF9AE}" pid="24" name="AuthorIds_UIVersion_42496">
    <vt:lpwstr>509</vt:lpwstr>
  </property>
  <property fmtid="{D5CDD505-2E9C-101B-9397-08002B2CF9AE}" pid="25" name="AuthorIds_UIVersion_6144">
    <vt:lpwstr>537</vt:lpwstr>
  </property>
  <property fmtid="{D5CDD505-2E9C-101B-9397-08002B2CF9AE}" pid="26" name="AuthorIds_UIVersion_20992">
    <vt:lpwstr>537</vt:lpwstr>
  </property>
</Properties>
</file>